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slides/slide94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83.xml" ContentType="application/vnd.openxmlformats-officedocument.presentationml.slide+xml"/>
  <Override PartName="/ppt/slides/slide102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slides/slide90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20.xml" ContentType="application/vnd.openxmlformats-officedocument.presentationml.slideLayout+xml"/>
  <Override PartName="/ppt/slides/slide99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viewProps.xml" ContentType="application/vnd.openxmlformats-officedocument.presentationml.viewProps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slides/slide95.xml" ContentType="application/vnd.openxmlformats-officedocument.presentationml.slide+xml"/>
  <Override PartName="/ppt/slides/slide103.xml" ContentType="application/vnd.openxmlformats-officedocument.presentationml.slide+xml"/>
  <Override PartName="/ppt/slides/slide10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slides/slide93.xml" ContentType="application/vnd.openxmlformats-officedocument.presentationml.slide+xml"/>
  <Override PartName="/ppt/slides/slide101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s/slide71.xml" ContentType="application/vnd.openxmlformats-officedocument.presentationml.slide+xml"/>
  <Override PartName="/ppt/slides/slide80.xml" ContentType="application/vnd.openxmlformats-officedocument.presentationml.slide+xml"/>
  <Override PartName="/ppt/slides/slide82.xml" ContentType="application/vnd.openxmlformats-officedocument.presentationml.slide+xml"/>
  <Override PartName="/ppt/slides/slide91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89.xml" ContentType="application/vnd.openxmlformats-officedocument.presentationml.slide+xml"/>
  <Override PartName="/ppt/slides/slide98.xml" ContentType="application/vnd.openxmlformats-officedocument.presentationml.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slides/slide78.xml" ContentType="application/vnd.openxmlformats-officedocument.presentationml.slide+xml"/>
  <Override PartName="/ppt/slides/slide87.xml" ContentType="application/vnd.openxmlformats-officedocument.presentationml.slide+xml"/>
  <Override PartName="/ppt/slides/slide96.xml" ContentType="application/vnd.openxmlformats-officedocument.presentationml.slide+xml"/>
  <Override PartName="/ppt/slides/slide106.xml" ContentType="application/vnd.openxmlformats-officedocument.presentationml.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85.xml" ContentType="application/vnd.openxmlformats-officedocument.presentationml.slide+xml"/>
  <Override PartName="/ppt/slides/slide104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s/slide92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Override PartName="/ppt/slides/slide100.xml" ContentType="application/vnd.openxmlformats-officedocument.presentationml.slide+xml"/>
  <Override PartName="/ppt/slideLayouts/slideLayout15.xml" ContentType="application/vnd.openxmlformats-officedocument.presentationml.slideLayout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slides/slide79.xml" ContentType="application/vnd.openxmlformats-officedocument.presentationml.slide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slides/slide97.xml" ContentType="application/vnd.openxmlformats-officedocument.presentationml.slide+xml"/>
  <Override PartName="/ppt/slideLayouts/slideLayout9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2" r:id="rId2"/>
  </p:sldMasterIdLst>
  <p:notesMasterIdLst>
    <p:notesMasterId r:id="rId109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360" r:id="rId41"/>
    <p:sldId id="361" r:id="rId42"/>
    <p:sldId id="362" r:id="rId43"/>
    <p:sldId id="363" r:id="rId44"/>
    <p:sldId id="364" r:id="rId45"/>
    <p:sldId id="365" r:id="rId46"/>
    <p:sldId id="294" r:id="rId47"/>
    <p:sldId id="295" r:id="rId48"/>
    <p:sldId id="296" r:id="rId49"/>
    <p:sldId id="297" r:id="rId50"/>
    <p:sldId id="298" r:id="rId51"/>
    <p:sldId id="299" r:id="rId52"/>
    <p:sldId id="300" r:id="rId53"/>
    <p:sldId id="301" r:id="rId54"/>
    <p:sldId id="302" r:id="rId55"/>
    <p:sldId id="303" r:id="rId56"/>
    <p:sldId id="304" r:id="rId57"/>
    <p:sldId id="305" r:id="rId58"/>
    <p:sldId id="306" r:id="rId59"/>
    <p:sldId id="307" r:id="rId60"/>
    <p:sldId id="308" r:id="rId61"/>
    <p:sldId id="309" r:id="rId62"/>
    <p:sldId id="310" r:id="rId63"/>
    <p:sldId id="311" r:id="rId64"/>
    <p:sldId id="312" r:id="rId65"/>
    <p:sldId id="313" r:id="rId66"/>
    <p:sldId id="314" r:id="rId67"/>
    <p:sldId id="315" r:id="rId68"/>
    <p:sldId id="316" r:id="rId69"/>
    <p:sldId id="317" r:id="rId70"/>
    <p:sldId id="318" r:id="rId71"/>
    <p:sldId id="319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58" r:id="rId89"/>
    <p:sldId id="359" r:id="rId90"/>
    <p:sldId id="339" r:id="rId91"/>
    <p:sldId id="340" r:id="rId92"/>
    <p:sldId id="341" r:id="rId93"/>
    <p:sldId id="342" r:id="rId94"/>
    <p:sldId id="343" r:id="rId95"/>
    <p:sldId id="344" r:id="rId96"/>
    <p:sldId id="347" r:id="rId97"/>
    <p:sldId id="346" r:id="rId98"/>
    <p:sldId id="348" r:id="rId99"/>
    <p:sldId id="349" r:id="rId100"/>
    <p:sldId id="350" r:id="rId101"/>
    <p:sldId id="353" r:id="rId102"/>
    <p:sldId id="354" r:id="rId103"/>
    <p:sldId id="355" r:id="rId104"/>
    <p:sldId id="356" r:id="rId105"/>
    <p:sldId id="357" r:id="rId106"/>
    <p:sldId id="320" r:id="rId107"/>
    <p:sldId id="321" r:id="rId108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4320">
          <p15:clr>
            <a:srgbClr val="A4A3A4"/>
          </p15:clr>
        </p15:guide>
        <p15:guide id="2" pos="76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361" autoAdjust="0"/>
    <p:restoredTop sz="94660"/>
  </p:normalViewPr>
  <p:slideViewPr>
    <p:cSldViewPr>
      <p:cViewPr varScale="1">
        <p:scale>
          <a:sx n="52" d="100"/>
          <a:sy n="52" d="100"/>
        </p:scale>
        <p:origin x="-954" y="-108"/>
      </p:cViewPr>
      <p:guideLst>
        <p:guide orient="horz" pos="4320"/>
        <p:guide pos="76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27996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12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87" Type="http://schemas.openxmlformats.org/officeDocument/2006/relationships/slide" Target="slides/slide85.xml"/><Relationship Id="rId102" Type="http://schemas.openxmlformats.org/officeDocument/2006/relationships/slide" Target="slides/slide100.xml"/><Relationship Id="rId110" Type="http://schemas.openxmlformats.org/officeDocument/2006/relationships/presProps" Target="presProp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13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1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notesMaster" Target="notesMasters/notesMaster1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6" name="Shape 126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="" xmlns:p14="http://schemas.microsoft.com/office/powerpoint/2010/main" val="3612718456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 lIns="84408" tIns="42204" rIns="84408" bIns="42204"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>
          <a:xfrm>
            <a:off x="3884463" y="8685878"/>
            <a:ext cx="2972004" cy="456704"/>
          </a:xfrm>
          <a:prstGeom prst="rect">
            <a:avLst/>
          </a:prstGeom>
        </p:spPr>
        <p:txBody>
          <a:bodyPr lIns="84408" tIns="42204" rIns="84408" bIns="42204"/>
          <a:lstStyle/>
          <a:p>
            <a:pPr>
              <a:defRPr/>
            </a:pPr>
            <a:fld id="{BB8BD76A-2F67-42F1-9619-1A8D2E5EAE40}" type="slidenum">
              <a:rPr lang="zh-TW" altLang="en-US" smtClean="0">
                <a:solidFill>
                  <a:prstClr val="black"/>
                </a:solidFill>
              </a:rPr>
              <a:pPr>
                <a:defRPr/>
              </a:pPr>
              <a:t>41</a:t>
            </a:fld>
            <a:endParaRPr lang="zh-TW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 lIns="84408" tIns="42204" rIns="84408" bIns="42204"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>
          <a:xfrm>
            <a:off x="3884463" y="8685878"/>
            <a:ext cx="2972004" cy="456704"/>
          </a:xfrm>
          <a:prstGeom prst="rect">
            <a:avLst/>
          </a:prstGeom>
        </p:spPr>
        <p:txBody>
          <a:bodyPr lIns="84408" tIns="42204" rIns="84408" bIns="42204"/>
          <a:lstStyle/>
          <a:p>
            <a:pPr>
              <a:defRPr/>
            </a:pPr>
            <a:fld id="{BB8BD76A-2F67-42F1-9619-1A8D2E5EAE40}" type="slidenum">
              <a:rPr lang="zh-TW" altLang="en-US" smtClean="0">
                <a:solidFill>
                  <a:prstClr val="black"/>
                </a:solidFill>
              </a:rPr>
              <a:pPr>
                <a:defRPr/>
              </a:pPr>
              <a:t>44</a:t>
            </a:fld>
            <a:endParaRPr lang="zh-TW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大標題與副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大標題文字"/>
          <p:cNvSpPr txBox="1">
            <a:spLocks noGrp="1"/>
          </p:cNvSpPr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</p:spPr>
        <p:txBody>
          <a:bodyPr anchor="b"/>
          <a:lstStyle/>
          <a:p>
            <a:r>
              <a:t>大標題文字</a:t>
            </a:r>
          </a:p>
        </p:txBody>
      </p:sp>
      <p:sp>
        <p:nvSpPr>
          <p:cNvPr id="12" name="內文層級一…"/>
          <p:cNvSpPr txBox="1">
            <a:spLocks noGrp="1"/>
          </p:cNvSpPr>
          <p:nvPr>
            <p:ph type="body" sz="quarter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0" algn="ctr">
              <a:spcBef>
                <a:spcPts val="0"/>
              </a:spcBef>
              <a:buSzTx/>
              <a:buNone/>
              <a:defRPr sz="5400"/>
            </a:lvl2pPr>
            <a:lvl3pPr marL="0" indent="0" algn="ctr">
              <a:spcBef>
                <a:spcPts val="0"/>
              </a:spcBef>
              <a:buSzTx/>
              <a:buNone/>
              <a:defRPr sz="5400"/>
            </a:lvl3pPr>
            <a:lvl4pPr marL="0" indent="0" algn="ctr">
              <a:spcBef>
                <a:spcPts val="0"/>
              </a:spcBef>
              <a:buSzTx/>
              <a:buNone/>
              <a:defRPr sz="5400"/>
            </a:lvl4pPr>
            <a:lvl5pPr marL="0" indent="0" algn="ctr">
              <a:spcBef>
                <a:spcPts val="0"/>
              </a:spcBef>
              <a:buSzTx/>
              <a:buNone/>
              <a:defRPr sz="5400"/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3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影像"/>
          <p:cNvSpPr>
            <a:spLocks noGrp="1"/>
          </p:cNvSpPr>
          <p:nvPr>
            <p:ph type="pic" idx="13"/>
          </p:nvPr>
        </p:nvSpPr>
        <p:spPr>
          <a:xfrm>
            <a:off x="0" y="0"/>
            <a:ext cx="24384000" cy="1626446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大標題文字"/>
          <p:cNvSpPr txBox="1">
            <a:spLocks noGrp="1"/>
          </p:cNvSpPr>
          <p:nvPr>
            <p:ph type="title"/>
          </p:nvPr>
        </p:nvSpPr>
        <p:spPr>
          <a:xfrm>
            <a:off x="3048000" y="2244725"/>
            <a:ext cx="18288000" cy="4775201"/>
          </a:xfrm>
          <a:prstGeom prst="rect">
            <a:avLst/>
          </a:prstGeom>
        </p:spPr>
        <p:txBody>
          <a:bodyPr lIns="91439" tIns="91439" rIns="91439" bIns="91439" anchor="b"/>
          <a:lstStyle>
            <a:lvl1pPr defTabSz="1828800">
              <a:lnSpc>
                <a:spcPct val="90000"/>
              </a:lnSpc>
              <a:defRPr sz="1200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大標題文字</a:t>
            </a:r>
          </a:p>
        </p:txBody>
      </p:sp>
      <p:sp>
        <p:nvSpPr>
          <p:cNvPr id="118" name="內文層級一…"/>
          <p:cNvSpPr txBox="1">
            <a:spLocks noGrp="1"/>
          </p:cNvSpPr>
          <p:nvPr>
            <p:ph type="body" sz="quarter" idx="1"/>
          </p:nvPr>
        </p:nvSpPr>
        <p:spPr>
          <a:xfrm>
            <a:off x="3048000" y="7204075"/>
            <a:ext cx="18288000" cy="3311525"/>
          </a:xfrm>
          <a:prstGeom prst="rect">
            <a:avLst/>
          </a:prstGeom>
        </p:spPr>
        <p:txBody>
          <a:bodyPr lIns="91439" tIns="91439" rIns="91439" bIns="91439" anchor="t"/>
          <a:lstStyle>
            <a:lvl1pPr marL="0" indent="0" algn="ctr" defTabSz="1828800">
              <a:lnSpc>
                <a:spcPct val="90000"/>
              </a:lnSpc>
              <a:spcBef>
                <a:spcPts val="2000"/>
              </a:spcBef>
              <a:buSzTx/>
              <a:buNone/>
              <a:defRPr sz="4800">
                <a:latin typeface="Calibri"/>
                <a:ea typeface="Calibri"/>
                <a:cs typeface="Calibri"/>
                <a:sym typeface="Calibri"/>
              </a:defRPr>
            </a:lvl1pPr>
            <a:lvl2pPr marL="0" indent="457200" algn="ctr" defTabSz="1828800">
              <a:lnSpc>
                <a:spcPct val="90000"/>
              </a:lnSpc>
              <a:spcBef>
                <a:spcPts val="2000"/>
              </a:spcBef>
              <a:buSzTx/>
              <a:buNone/>
              <a:defRPr sz="4800">
                <a:latin typeface="Calibri"/>
                <a:ea typeface="Calibri"/>
                <a:cs typeface="Calibri"/>
                <a:sym typeface="Calibri"/>
              </a:defRPr>
            </a:lvl2pPr>
            <a:lvl3pPr marL="0" indent="914400" algn="ctr" defTabSz="1828800">
              <a:lnSpc>
                <a:spcPct val="90000"/>
              </a:lnSpc>
              <a:spcBef>
                <a:spcPts val="2000"/>
              </a:spcBef>
              <a:buSzTx/>
              <a:buNone/>
              <a:defRPr sz="4800">
                <a:latin typeface="Calibri"/>
                <a:ea typeface="Calibri"/>
                <a:cs typeface="Calibri"/>
                <a:sym typeface="Calibri"/>
              </a:defRPr>
            </a:lvl3pPr>
            <a:lvl4pPr marL="0" indent="1371600" algn="ctr" defTabSz="1828800">
              <a:lnSpc>
                <a:spcPct val="90000"/>
              </a:lnSpc>
              <a:spcBef>
                <a:spcPts val="2000"/>
              </a:spcBef>
              <a:buSzTx/>
              <a:buNone/>
              <a:defRPr sz="4800">
                <a:latin typeface="Calibri"/>
                <a:ea typeface="Calibri"/>
                <a:cs typeface="Calibri"/>
                <a:sym typeface="Calibri"/>
              </a:defRPr>
            </a:lvl4pPr>
            <a:lvl5pPr marL="0" indent="1828800" algn="ctr" defTabSz="1828800">
              <a:lnSpc>
                <a:spcPct val="90000"/>
              </a:lnSpc>
              <a:spcBef>
                <a:spcPts val="2000"/>
              </a:spcBef>
              <a:buSzTx/>
              <a:buNone/>
              <a:defRPr sz="4800"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19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22192337" y="12808585"/>
            <a:ext cx="515264" cy="538480"/>
          </a:xfrm>
          <a:prstGeom prst="rect">
            <a:avLst/>
          </a:prstGeom>
        </p:spPr>
        <p:txBody>
          <a:bodyPr lIns="91439" tIns="91439" rIns="91439" bIns="91439" anchor="ctr"/>
          <a:lstStyle>
            <a:lvl1pPr algn="r" defTabSz="1828800"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手繪多邊形 5"/>
          <p:cNvSpPr/>
          <p:nvPr userDrawn="1"/>
        </p:nvSpPr>
        <p:spPr>
          <a:xfrm flipH="1">
            <a:off x="8711608" y="0"/>
            <a:ext cx="15841760" cy="13716000"/>
          </a:xfrm>
          <a:custGeom>
            <a:avLst/>
            <a:gdLst>
              <a:gd name="connsiteX0" fmla="*/ 0 w 5143500"/>
              <a:gd name="connsiteY0" fmla="*/ 5143500 h 5143500"/>
              <a:gd name="connsiteX1" fmla="*/ 0 w 5143500"/>
              <a:gd name="connsiteY1" fmla="*/ 0 h 5143500"/>
              <a:gd name="connsiteX2" fmla="*/ 5143500 w 5143500"/>
              <a:gd name="connsiteY2" fmla="*/ 5143500 h 5143500"/>
              <a:gd name="connsiteX3" fmla="*/ 0 w 5143500"/>
              <a:gd name="connsiteY3" fmla="*/ 5143500 h 5143500"/>
              <a:gd name="connsiteX0" fmla="*/ 0 w 5143500"/>
              <a:gd name="connsiteY0" fmla="*/ 5143500 h 5143500"/>
              <a:gd name="connsiteX1" fmla="*/ 0 w 5143500"/>
              <a:gd name="connsiteY1" fmla="*/ 0 h 5143500"/>
              <a:gd name="connsiteX2" fmla="*/ 1628775 w 5143500"/>
              <a:gd name="connsiteY2" fmla="*/ 1619250 h 5143500"/>
              <a:gd name="connsiteX3" fmla="*/ 5143500 w 5143500"/>
              <a:gd name="connsiteY3" fmla="*/ 5143500 h 5143500"/>
              <a:gd name="connsiteX4" fmla="*/ 0 w 5143500"/>
              <a:gd name="connsiteY4" fmla="*/ 5143500 h 5143500"/>
              <a:gd name="connsiteX0" fmla="*/ 0 w 5143500"/>
              <a:gd name="connsiteY0" fmla="*/ 5143500 h 5143500"/>
              <a:gd name="connsiteX1" fmla="*/ 0 w 5143500"/>
              <a:gd name="connsiteY1" fmla="*/ 0 h 5143500"/>
              <a:gd name="connsiteX2" fmla="*/ 2726795 w 5143500"/>
              <a:gd name="connsiteY2" fmla="*/ 0 h 5143500"/>
              <a:gd name="connsiteX3" fmla="*/ 5143500 w 5143500"/>
              <a:gd name="connsiteY3" fmla="*/ 5143500 h 5143500"/>
              <a:gd name="connsiteX4" fmla="*/ 0 w 5143500"/>
              <a:gd name="connsiteY4" fmla="*/ 5143500 h 5143500"/>
              <a:gd name="connsiteX0" fmla="*/ 989937 w 6929557"/>
              <a:gd name="connsiteY0" fmla="*/ 5143500 h 6000750"/>
              <a:gd name="connsiteX1" fmla="*/ 989937 w 6929557"/>
              <a:gd name="connsiteY1" fmla="*/ 0 h 6000750"/>
              <a:gd name="connsiteX2" fmla="*/ 3716732 w 6929557"/>
              <a:gd name="connsiteY2" fmla="*/ 0 h 6000750"/>
              <a:gd name="connsiteX3" fmla="*/ 6929558 w 6929557"/>
              <a:gd name="connsiteY3" fmla="*/ 5143500 h 6000750"/>
              <a:gd name="connsiteX4" fmla="*/ 989937 w 6929557"/>
              <a:gd name="connsiteY4" fmla="*/ 5143500 h 6000750"/>
              <a:gd name="connsiteX0" fmla="*/ 989937 w 6929558"/>
              <a:gd name="connsiteY0" fmla="*/ 5143500 h 6000750"/>
              <a:gd name="connsiteX1" fmla="*/ 989937 w 6929558"/>
              <a:gd name="connsiteY1" fmla="*/ 0 h 6000750"/>
              <a:gd name="connsiteX2" fmla="*/ 3716732 w 6929558"/>
              <a:gd name="connsiteY2" fmla="*/ 0 h 6000750"/>
              <a:gd name="connsiteX3" fmla="*/ 6929558 w 6929558"/>
              <a:gd name="connsiteY3" fmla="*/ 5143500 h 6000750"/>
              <a:gd name="connsiteX4" fmla="*/ 989937 w 6929558"/>
              <a:gd name="connsiteY4" fmla="*/ 5143500 h 6000750"/>
              <a:gd name="connsiteX0" fmla="*/ 989937 w 6929558"/>
              <a:gd name="connsiteY0" fmla="*/ 5143500 h 6000750"/>
              <a:gd name="connsiteX1" fmla="*/ 989937 w 6929558"/>
              <a:gd name="connsiteY1" fmla="*/ 0 h 6000750"/>
              <a:gd name="connsiteX2" fmla="*/ 3716732 w 6929558"/>
              <a:gd name="connsiteY2" fmla="*/ 0 h 6000750"/>
              <a:gd name="connsiteX3" fmla="*/ 6929558 w 6929558"/>
              <a:gd name="connsiteY3" fmla="*/ 5143500 h 6000750"/>
              <a:gd name="connsiteX4" fmla="*/ 989937 w 6929558"/>
              <a:gd name="connsiteY4" fmla="*/ 5143500 h 6000750"/>
              <a:gd name="connsiteX0" fmla="*/ 989937 w 6929558"/>
              <a:gd name="connsiteY0" fmla="*/ 5143500 h 6000750"/>
              <a:gd name="connsiteX1" fmla="*/ 989937 w 6929558"/>
              <a:gd name="connsiteY1" fmla="*/ 0 h 6000750"/>
              <a:gd name="connsiteX2" fmla="*/ 3716732 w 6929558"/>
              <a:gd name="connsiteY2" fmla="*/ 0 h 6000750"/>
              <a:gd name="connsiteX3" fmla="*/ 6929558 w 6929558"/>
              <a:gd name="connsiteY3" fmla="*/ 5143500 h 6000750"/>
              <a:gd name="connsiteX4" fmla="*/ 989937 w 6929558"/>
              <a:gd name="connsiteY4" fmla="*/ 5143500 h 6000750"/>
              <a:gd name="connsiteX0" fmla="*/ 3744 w 5943365"/>
              <a:gd name="connsiteY0" fmla="*/ 5143500 h 6446838"/>
              <a:gd name="connsiteX1" fmla="*/ 3744 w 5943365"/>
              <a:gd name="connsiteY1" fmla="*/ 0 h 6446838"/>
              <a:gd name="connsiteX2" fmla="*/ 2730539 w 5943365"/>
              <a:gd name="connsiteY2" fmla="*/ 0 h 6446838"/>
              <a:gd name="connsiteX3" fmla="*/ 5943365 w 5943365"/>
              <a:gd name="connsiteY3" fmla="*/ 5143500 h 6446838"/>
              <a:gd name="connsiteX4" fmla="*/ 3744 w 5943365"/>
              <a:gd name="connsiteY4" fmla="*/ 5143500 h 6446838"/>
              <a:gd name="connsiteX0" fmla="*/ 3744 w 5943365"/>
              <a:gd name="connsiteY0" fmla="*/ 5143500 h 6446838"/>
              <a:gd name="connsiteX1" fmla="*/ 3744 w 5943365"/>
              <a:gd name="connsiteY1" fmla="*/ 0 h 6446838"/>
              <a:gd name="connsiteX2" fmla="*/ 3513518 w 5943365"/>
              <a:gd name="connsiteY2" fmla="*/ 0 h 6446838"/>
              <a:gd name="connsiteX3" fmla="*/ 5943365 w 5943365"/>
              <a:gd name="connsiteY3" fmla="*/ 5143500 h 6446838"/>
              <a:gd name="connsiteX4" fmla="*/ 3744 w 5943365"/>
              <a:gd name="connsiteY4" fmla="*/ 5143500 h 6446838"/>
              <a:gd name="connsiteX0" fmla="*/ 3744 w 5943365"/>
              <a:gd name="connsiteY0" fmla="*/ 5143500 h 6446838"/>
              <a:gd name="connsiteX1" fmla="*/ 3744 w 5943365"/>
              <a:gd name="connsiteY1" fmla="*/ 0 h 6446838"/>
              <a:gd name="connsiteX2" fmla="*/ 3513518 w 5943365"/>
              <a:gd name="connsiteY2" fmla="*/ 0 h 6446838"/>
              <a:gd name="connsiteX3" fmla="*/ 5943365 w 5943365"/>
              <a:gd name="connsiteY3" fmla="*/ 5143500 h 6446838"/>
              <a:gd name="connsiteX4" fmla="*/ 3744 w 5943365"/>
              <a:gd name="connsiteY4" fmla="*/ 5143500 h 6446838"/>
              <a:gd name="connsiteX0" fmla="*/ 3744 w 5943365"/>
              <a:gd name="connsiteY0" fmla="*/ 5143500 h 6446838"/>
              <a:gd name="connsiteX1" fmla="*/ 3744 w 5943365"/>
              <a:gd name="connsiteY1" fmla="*/ 0 h 6446838"/>
              <a:gd name="connsiteX2" fmla="*/ 3513518 w 5943365"/>
              <a:gd name="connsiteY2" fmla="*/ 0 h 6446838"/>
              <a:gd name="connsiteX3" fmla="*/ 5943365 w 5943365"/>
              <a:gd name="connsiteY3" fmla="*/ 5143500 h 6446838"/>
              <a:gd name="connsiteX4" fmla="*/ 3744 w 5943365"/>
              <a:gd name="connsiteY4" fmla="*/ 5143500 h 6446838"/>
              <a:gd name="connsiteX0" fmla="*/ 0 w 5939621"/>
              <a:gd name="connsiteY0" fmla="*/ 5143500 h 5143500"/>
              <a:gd name="connsiteX1" fmla="*/ 0 w 5939621"/>
              <a:gd name="connsiteY1" fmla="*/ 0 h 5143500"/>
              <a:gd name="connsiteX2" fmla="*/ 3509774 w 5939621"/>
              <a:gd name="connsiteY2" fmla="*/ 0 h 5143500"/>
              <a:gd name="connsiteX3" fmla="*/ 5939621 w 5939621"/>
              <a:gd name="connsiteY3" fmla="*/ 5143500 h 5143500"/>
              <a:gd name="connsiteX4" fmla="*/ 0 w 5939621"/>
              <a:gd name="connsiteY4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39621" h="5143500">
                <a:moveTo>
                  <a:pt x="0" y="5143500"/>
                </a:moveTo>
                <a:cubicBezTo>
                  <a:pt x="3744" y="3840162"/>
                  <a:pt x="0" y="1714500"/>
                  <a:pt x="0" y="0"/>
                </a:cubicBezTo>
                <a:lnTo>
                  <a:pt x="3509774" y="0"/>
                </a:lnTo>
                <a:lnTo>
                  <a:pt x="5939621" y="5143500"/>
                </a:lnTo>
                <a:lnTo>
                  <a:pt x="0" y="5143500"/>
                </a:lnTo>
                <a:close/>
              </a:path>
            </a:pathLst>
          </a:custGeom>
          <a:solidFill>
            <a:schemeClr val="tx1">
              <a:lumMod val="65000"/>
              <a:lumOff val="35000"/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43834" tIns="121917" rIns="243834" bIns="121917" rtlCol="0" anchor="ctr"/>
          <a:lstStyle/>
          <a:p>
            <a:pPr defTabSz="914400" eaLnBrk="0" fontAlgn="base">
              <a:spcBef>
                <a:spcPct val="0"/>
              </a:spcBef>
              <a:spcAft>
                <a:spcPct val="0"/>
              </a:spcAft>
            </a:pPr>
            <a:endParaRPr kumimoji="1" lang="zh-TW" altLang="en-US" sz="3700" b="0" kern="1200">
              <a:solidFill>
                <a:prstClr val="white"/>
              </a:solidFill>
            </a:endParaRPr>
          </a:p>
        </p:txBody>
      </p:sp>
      <p:sp>
        <p:nvSpPr>
          <p:cNvPr id="7" name="手繪多邊形 6"/>
          <p:cNvSpPr/>
          <p:nvPr userDrawn="1"/>
        </p:nvSpPr>
        <p:spPr>
          <a:xfrm>
            <a:off x="5582815" y="2897563"/>
            <a:ext cx="19090573" cy="8984085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lnTo>
                  <a:pt x="2000" y="0"/>
                </a:ln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close/>
              </a:path>
            </a:pathLst>
          </a:custGeom>
          <a:gradFill flip="none" rotWithShape="1">
            <a:gsLst>
              <a:gs pos="32000">
                <a:srgbClr val="0F8AB1"/>
              </a:gs>
              <a:gs pos="70000">
                <a:srgbClr val="1E4B70"/>
              </a:gs>
            </a:gsLst>
            <a:path path="circle">
              <a:fillToRect r="100000" b="100000"/>
            </a:path>
            <a:tileRect l="-100000" t="-10000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243834" tIns="121917" rIns="243834" bIns="121917" numCol="1" rtlCol="0" anchor="t" anchorCtr="0" compatLnSpc="1">
            <a:prstTxWarp prst="textNoShape">
              <a:avLst/>
            </a:prstTxWarp>
          </a:bodyPr>
          <a:lstStyle/>
          <a:p>
            <a:pPr algn="l" defTabSz="914400" fontAlgn="base" hangingPunct="1">
              <a:spcBef>
                <a:spcPct val="0"/>
              </a:spcBef>
              <a:spcAft>
                <a:spcPct val="0"/>
              </a:spcAft>
            </a:pPr>
            <a:endParaRPr kumimoji="1" lang="zh-TW" altLang="en-US" sz="4800" b="0" kern="1200">
              <a:solidFill>
                <a:prstClr val="black"/>
              </a:solidFill>
              <a:latin typeface="Gill Sans MT" pitchFamily="34" charset="0"/>
              <a:ea typeface="微軟正黑體" pitchFamily="34" charset="-120"/>
              <a:cs typeface="新細明體" pitchFamily="-65" charset="-120"/>
            </a:endParaRPr>
          </a:p>
        </p:txBody>
      </p:sp>
      <p:pic>
        <p:nvPicPr>
          <p:cNvPr id="8" name="Picture 2" descr="\\Auhqfs01\agm006$\Corpcom\Library\CIS\AUO\Logo Combination\AUOInnovatingLing\AUOlogo_InnovatingLife_white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711613" y="5297836"/>
            <a:ext cx="7200800" cy="4265059"/>
          </a:xfrm>
          <a:prstGeom prst="rect">
            <a:avLst/>
          </a:prstGeom>
          <a:noFill/>
        </p:spPr>
      </p:pic>
      <p:sp>
        <p:nvSpPr>
          <p:cNvPr id="9" name="頁尾版面配置區 7"/>
          <p:cNvSpPr>
            <a:spLocks noGrp="1"/>
          </p:cNvSpPr>
          <p:nvPr>
            <p:ph type="ftr" sz="quarter" idx="25"/>
          </p:nvPr>
        </p:nvSpPr>
        <p:spPr>
          <a:xfrm>
            <a:off x="14472253" y="12712704"/>
            <a:ext cx="7721600" cy="73025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zh-TW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\\Auhqfs01\agm006$\Corpcom\Library\CIS\AUO\Logo Combination\AUO only\企業標誌 AUO only [轉換]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270128" y="857333"/>
            <a:ext cx="4083115" cy="1440160"/>
          </a:xfrm>
          <a:prstGeom prst="rect">
            <a:avLst/>
          </a:prstGeom>
          <a:noFill/>
        </p:spPr>
      </p:pic>
      <p:sp>
        <p:nvSpPr>
          <p:cNvPr id="7" name="手繪多邊形 6"/>
          <p:cNvSpPr/>
          <p:nvPr userDrawn="1"/>
        </p:nvSpPr>
        <p:spPr>
          <a:xfrm rot="10800000" flipV="1">
            <a:off x="-1" y="4697770"/>
            <a:ext cx="2023544" cy="1560173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5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  <a:gd name="connsiteX0" fmla="*/ 0 w 5000"/>
              <a:gd name="connsiteY0" fmla="*/ 10000 h 10000"/>
              <a:gd name="connsiteX1" fmla="*/ 2000 w 5000"/>
              <a:gd name="connsiteY1" fmla="*/ 0 h 10000"/>
              <a:gd name="connsiteX2" fmla="*/ 5000 w 5000"/>
              <a:gd name="connsiteY2" fmla="*/ 0 h 10000"/>
              <a:gd name="connsiteX3" fmla="*/ 5000 w 5000"/>
              <a:gd name="connsiteY3" fmla="*/ 10000 h 10000"/>
              <a:gd name="connsiteX4" fmla="*/ 0 w 5000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00" h="10000">
                <a:moveTo>
                  <a:pt x="0" y="10000"/>
                </a:moveTo>
                <a:lnTo>
                  <a:pt x="2000" y="0"/>
                </a:lnTo>
                <a:lnTo>
                  <a:pt x="5000" y="0"/>
                </a:lnTo>
                <a:lnTo>
                  <a:pt x="5000" y="10000"/>
                </a:lnTo>
                <a:lnTo>
                  <a:pt x="0" y="10000"/>
                </a:lnTo>
                <a:close/>
              </a:path>
            </a:pathLst>
          </a:custGeom>
          <a:gradFill flip="none" rotWithShape="1">
            <a:gsLst>
              <a:gs pos="32000">
                <a:srgbClr val="0F8AB1"/>
              </a:gs>
              <a:gs pos="70000">
                <a:srgbClr val="1E4B70"/>
              </a:gs>
            </a:gsLst>
            <a:path path="circle">
              <a:fillToRect r="100000" b="100000"/>
            </a:path>
            <a:tileRect l="-100000" t="-10000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243834" tIns="121917" rIns="243834" bIns="121917" numCol="1" rtlCol="0" anchor="t" anchorCtr="0" compatLnSpc="1">
            <a:prstTxWarp prst="textNoShape">
              <a:avLst/>
            </a:prstTxWarp>
          </a:bodyPr>
          <a:lstStyle/>
          <a:p>
            <a:pPr algn="l" defTabSz="914400" fontAlgn="base" hangingPunct="1">
              <a:spcBef>
                <a:spcPct val="0"/>
              </a:spcBef>
              <a:spcAft>
                <a:spcPct val="0"/>
              </a:spcAft>
            </a:pPr>
            <a:endParaRPr kumimoji="1" lang="zh-TW" altLang="en-US" sz="4800" b="0" kern="1200">
              <a:solidFill>
                <a:prstClr val="black"/>
              </a:solidFill>
              <a:latin typeface="Gill Sans MT" pitchFamily="34" charset="0"/>
              <a:ea typeface="Noto Sans CJK SC Medium" pitchFamily="34" charset="-128"/>
              <a:cs typeface="新細明體" pitchFamily="-65" charset="-120"/>
            </a:endParaRPr>
          </a:p>
        </p:txBody>
      </p:sp>
      <p:sp>
        <p:nvSpPr>
          <p:cNvPr id="12" name="文字版面配置區 15"/>
          <p:cNvSpPr>
            <a:spLocks noGrp="1"/>
          </p:cNvSpPr>
          <p:nvPr>
            <p:ph type="body" sz="quarter" idx="11" hasCustomPrompt="1"/>
          </p:nvPr>
        </p:nvSpPr>
        <p:spPr>
          <a:xfrm>
            <a:off x="2230897" y="9738320"/>
            <a:ext cx="21122344" cy="3977680"/>
          </a:xfrm>
        </p:spPr>
        <p:txBody>
          <a:bodyPr anchor="t" anchorCtr="0">
            <a:normAutofit/>
          </a:bodyPr>
          <a:lstStyle>
            <a:lvl1pPr marL="0" indent="0" algn="l" defTabSz="2438339" rtl="0" eaLnBrk="1" fontAlgn="auto" latinLnBrk="0" hangingPunct="1">
              <a:spcBef>
                <a:spcPct val="20000"/>
              </a:spcBef>
              <a:spcAft>
                <a:spcPts val="0"/>
              </a:spcAft>
              <a:buFontTx/>
              <a:buNone/>
              <a:defRPr kumimoji="0" lang="en-US" altLang="zh-TW" sz="4300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Gill Sans MT" pitchFamily="34" charset="0"/>
                <a:ea typeface="微軟正黑體" pitchFamily="34" charset="-120"/>
                <a:cs typeface="+mn-cs"/>
              </a:defRPr>
            </a:lvl1pPr>
          </a:lstStyle>
          <a:p>
            <a:pPr>
              <a:buFontTx/>
              <a:buNone/>
            </a:pPr>
            <a:r>
              <a:rPr lang="en-US" altLang="zh-TW" sz="4300" dirty="0" smtClean="0">
                <a:solidFill>
                  <a:schemeClr val="bg1">
                    <a:lumMod val="50000"/>
                  </a:schemeClr>
                </a:solidFill>
                <a:latin typeface="Gill Sans MT" pitchFamily="34" charset="0"/>
              </a:rPr>
              <a:t>Presenter’s Name</a:t>
            </a:r>
          </a:p>
          <a:p>
            <a:pPr>
              <a:buFontTx/>
              <a:buNone/>
            </a:pPr>
            <a:r>
              <a:rPr lang="en-US" altLang="zh-TW" sz="4300" dirty="0" smtClean="0">
                <a:solidFill>
                  <a:schemeClr val="bg1">
                    <a:lumMod val="50000"/>
                  </a:schemeClr>
                </a:solidFill>
                <a:latin typeface="Gill Sans MT" pitchFamily="34" charset="0"/>
              </a:rPr>
              <a:t>Presenter’s Title / Department</a:t>
            </a:r>
          </a:p>
          <a:p>
            <a:pPr>
              <a:buFontTx/>
              <a:buNone/>
            </a:pPr>
            <a:r>
              <a:rPr lang="en-US" altLang="zh-TW" sz="4300" dirty="0" smtClean="0">
                <a:solidFill>
                  <a:schemeClr val="bg1">
                    <a:lumMod val="50000"/>
                  </a:schemeClr>
                </a:solidFill>
                <a:latin typeface="Gill Sans MT" pitchFamily="34" charset="0"/>
              </a:rPr>
              <a:t>Date YYYY.MM.DD</a:t>
            </a:r>
          </a:p>
          <a:p>
            <a:pPr>
              <a:buFontTx/>
              <a:buNone/>
            </a:pPr>
            <a:r>
              <a:rPr lang="en-US" altLang="zh-TW" sz="4300" dirty="0" smtClean="0">
                <a:solidFill>
                  <a:schemeClr val="bg1">
                    <a:lumMod val="50000"/>
                  </a:schemeClr>
                </a:solidFill>
                <a:latin typeface="Gill Sans MT" pitchFamily="34" charset="0"/>
              </a:rPr>
              <a:t>Gill Sans MT or </a:t>
            </a:r>
            <a:r>
              <a:rPr lang="zh-TW" altLang="en-US" sz="4300" dirty="0" smtClean="0">
                <a:solidFill>
                  <a:schemeClr val="bg1">
                    <a:lumMod val="50000"/>
                  </a:schemeClr>
                </a:solidFill>
                <a:latin typeface="Gill Sans MT" pitchFamily="34" charset="0"/>
              </a:rPr>
              <a:t>微軟正黑 </a:t>
            </a:r>
            <a:r>
              <a:rPr lang="en-US" altLang="zh-TW" sz="4300" dirty="0" smtClean="0">
                <a:solidFill>
                  <a:schemeClr val="bg1">
                    <a:lumMod val="50000"/>
                  </a:schemeClr>
                </a:solidFill>
                <a:latin typeface="Gill Sans MT" pitchFamily="34" charset="0"/>
              </a:rPr>
              <a:t>16pt</a:t>
            </a:r>
          </a:p>
        </p:txBody>
      </p:sp>
      <p:sp>
        <p:nvSpPr>
          <p:cNvPr id="14" name="標題 13"/>
          <p:cNvSpPr>
            <a:spLocks noGrp="1"/>
          </p:cNvSpPr>
          <p:nvPr>
            <p:ph type="title" hasCustomPrompt="1"/>
          </p:nvPr>
        </p:nvSpPr>
        <p:spPr>
          <a:xfrm>
            <a:off x="2007707" y="4457733"/>
            <a:ext cx="21945600" cy="5280587"/>
          </a:xfrm>
        </p:spPr>
        <p:txBody>
          <a:bodyPr>
            <a:normAutofit/>
          </a:bodyPr>
          <a:lstStyle>
            <a:lvl1pPr marL="0" marR="0" indent="0" algn="l" defTabSz="243833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kumimoji="0" lang="zh-TW" altLang="en-US" sz="11700" b="1" i="0" u="none" strike="noStrike" kern="1200" cap="none" spc="0" normalizeH="0" baseline="0" noProof="0">
                <a:ln>
                  <a:noFill/>
                </a:ln>
                <a:solidFill>
                  <a:srgbClr val="0083A2"/>
                </a:solidFill>
                <a:effectLst/>
                <a:uLnTx/>
                <a:uFillTx/>
                <a:latin typeface="Gill Sans MT" pitchFamily="34" charset="0"/>
                <a:ea typeface="微軟正黑體" pitchFamily="34" charset="-120"/>
                <a:cs typeface="+mj-cs"/>
              </a:defRPr>
            </a:lvl1pPr>
          </a:lstStyle>
          <a:p>
            <a:pPr marL="0" marR="0" lvl="0" indent="0" algn="l" defTabSz="243833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altLang="zh-TW" dirty="0" smtClean="0"/>
              <a:t>Presentation Title </a:t>
            </a:r>
            <a:r>
              <a:rPr lang="zh-TW" altLang="en-US" dirty="0" smtClean="0"/>
              <a:t>標題</a:t>
            </a:r>
            <a:br>
              <a:rPr lang="zh-TW" altLang="en-US" dirty="0" smtClean="0"/>
            </a:br>
            <a:r>
              <a:rPr lang="en-US" altLang="zh-TW" dirty="0" smtClean="0"/>
              <a:t>Gill Sans MT or </a:t>
            </a:r>
            <a:r>
              <a:rPr lang="zh-TW" altLang="en-US" dirty="0" smtClean="0"/>
              <a:t>微軟正黑</a:t>
            </a:r>
          </a:p>
        </p:txBody>
      </p:sp>
      <p:sp>
        <p:nvSpPr>
          <p:cNvPr id="13" name="頁尾版面配置區 7"/>
          <p:cNvSpPr>
            <a:spLocks noGrp="1"/>
          </p:cNvSpPr>
          <p:nvPr>
            <p:ph type="ftr" sz="quarter" idx="25"/>
          </p:nvPr>
        </p:nvSpPr>
        <p:spPr>
          <a:xfrm>
            <a:off x="14472253" y="12712704"/>
            <a:ext cx="7721600" cy="73025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zh-TW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content_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手繪多邊形 13"/>
          <p:cNvSpPr/>
          <p:nvPr userDrawn="1"/>
        </p:nvSpPr>
        <p:spPr>
          <a:xfrm rot="10800000" flipH="1">
            <a:off x="-116027" y="-2"/>
            <a:ext cx="6445675" cy="13716003"/>
          </a:xfrm>
          <a:custGeom>
            <a:avLst/>
            <a:gdLst>
              <a:gd name="connsiteX0" fmla="*/ 0 w 5143500"/>
              <a:gd name="connsiteY0" fmla="*/ 5143500 h 5143500"/>
              <a:gd name="connsiteX1" fmla="*/ 0 w 5143500"/>
              <a:gd name="connsiteY1" fmla="*/ 0 h 5143500"/>
              <a:gd name="connsiteX2" fmla="*/ 5143500 w 5143500"/>
              <a:gd name="connsiteY2" fmla="*/ 5143500 h 5143500"/>
              <a:gd name="connsiteX3" fmla="*/ 0 w 5143500"/>
              <a:gd name="connsiteY3" fmla="*/ 5143500 h 5143500"/>
              <a:gd name="connsiteX0" fmla="*/ 0 w 5143500"/>
              <a:gd name="connsiteY0" fmla="*/ 5143500 h 5143500"/>
              <a:gd name="connsiteX1" fmla="*/ 0 w 5143500"/>
              <a:gd name="connsiteY1" fmla="*/ 0 h 5143500"/>
              <a:gd name="connsiteX2" fmla="*/ 1628775 w 5143500"/>
              <a:gd name="connsiteY2" fmla="*/ 1619250 h 5143500"/>
              <a:gd name="connsiteX3" fmla="*/ 5143500 w 5143500"/>
              <a:gd name="connsiteY3" fmla="*/ 5143500 h 5143500"/>
              <a:gd name="connsiteX4" fmla="*/ 0 w 5143500"/>
              <a:gd name="connsiteY4" fmla="*/ 5143500 h 5143500"/>
              <a:gd name="connsiteX0" fmla="*/ 0 w 5143500"/>
              <a:gd name="connsiteY0" fmla="*/ 5143500 h 5143500"/>
              <a:gd name="connsiteX1" fmla="*/ 0 w 5143500"/>
              <a:gd name="connsiteY1" fmla="*/ 0 h 5143500"/>
              <a:gd name="connsiteX2" fmla="*/ 2726795 w 5143500"/>
              <a:gd name="connsiteY2" fmla="*/ 0 h 5143500"/>
              <a:gd name="connsiteX3" fmla="*/ 5143500 w 5143500"/>
              <a:gd name="connsiteY3" fmla="*/ 5143500 h 5143500"/>
              <a:gd name="connsiteX4" fmla="*/ 0 w 5143500"/>
              <a:gd name="connsiteY4" fmla="*/ 5143500 h 5143500"/>
              <a:gd name="connsiteX0" fmla="*/ 2481809 w 5143500"/>
              <a:gd name="connsiteY0" fmla="*/ 5143499 h 5143500"/>
              <a:gd name="connsiteX1" fmla="*/ 0 w 5143500"/>
              <a:gd name="connsiteY1" fmla="*/ 0 h 5143500"/>
              <a:gd name="connsiteX2" fmla="*/ 2726795 w 5143500"/>
              <a:gd name="connsiteY2" fmla="*/ 0 h 5143500"/>
              <a:gd name="connsiteX3" fmla="*/ 5143500 w 5143500"/>
              <a:gd name="connsiteY3" fmla="*/ 5143500 h 5143500"/>
              <a:gd name="connsiteX4" fmla="*/ 2481809 w 5143500"/>
              <a:gd name="connsiteY4" fmla="*/ 5143499 h 5143500"/>
              <a:gd name="connsiteX0" fmla="*/ 224986 w 2886677"/>
              <a:gd name="connsiteY0" fmla="*/ 5143500 h 5143501"/>
              <a:gd name="connsiteX1" fmla="*/ 0 w 2886677"/>
              <a:gd name="connsiteY1" fmla="*/ 0 h 5143501"/>
              <a:gd name="connsiteX2" fmla="*/ 469972 w 2886677"/>
              <a:gd name="connsiteY2" fmla="*/ 1 h 5143501"/>
              <a:gd name="connsiteX3" fmla="*/ 2886677 w 2886677"/>
              <a:gd name="connsiteY3" fmla="*/ 5143501 h 5143501"/>
              <a:gd name="connsiteX4" fmla="*/ 224986 w 2886677"/>
              <a:gd name="connsiteY4" fmla="*/ 5143500 h 5143501"/>
              <a:gd name="connsiteX0" fmla="*/ 0 w 2661691"/>
              <a:gd name="connsiteY0" fmla="*/ 5143500 h 5143501"/>
              <a:gd name="connsiteX1" fmla="*/ 288489 w 2661691"/>
              <a:gd name="connsiteY1" fmla="*/ 0 h 5143501"/>
              <a:gd name="connsiteX2" fmla="*/ 244986 w 2661691"/>
              <a:gd name="connsiteY2" fmla="*/ 1 h 5143501"/>
              <a:gd name="connsiteX3" fmla="*/ 2661691 w 2661691"/>
              <a:gd name="connsiteY3" fmla="*/ 5143501 h 5143501"/>
              <a:gd name="connsiteX4" fmla="*/ 0 w 2661691"/>
              <a:gd name="connsiteY4" fmla="*/ 5143500 h 5143501"/>
              <a:gd name="connsiteX0" fmla="*/ 43503 w 2416705"/>
              <a:gd name="connsiteY0" fmla="*/ 5143500 h 5143501"/>
              <a:gd name="connsiteX1" fmla="*/ 43503 w 2416705"/>
              <a:gd name="connsiteY1" fmla="*/ 0 h 5143501"/>
              <a:gd name="connsiteX2" fmla="*/ 0 w 2416705"/>
              <a:gd name="connsiteY2" fmla="*/ 1 h 5143501"/>
              <a:gd name="connsiteX3" fmla="*/ 2416705 w 2416705"/>
              <a:gd name="connsiteY3" fmla="*/ 5143501 h 5143501"/>
              <a:gd name="connsiteX4" fmla="*/ 43503 w 2416705"/>
              <a:gd name="connsiteY4" fmla="*/ 5143500 h 5143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16705" h="5143501">
                <a:moveTo>
                  <a:pt x="43503" y="5143500"/>
                </a:moveTo>
                <a:lnTo>
                  <a:pt x="43503" y="0"/>
                </a:lnTo>
                <a:lnTo>
                  <a:pt x="0" y="1"/>
                </a:lnTo>
                <a:lnTo>
                  <a:pt x="2416705" y="5143501"/>
                </a:lnTo>
                <a:lnTo>
                  <a:pt x="43503" y="5143500"/>
                </a:lnTo>
                <a:close/>
              </a:path>
            </a:pathLst>
          </a:custGeom>
          <a:solidFill>
            <a:schemeClr val="tx1">
              <a:lumMod val="95000"/>
              <a:lumOff val="5000"/>
              <a:alpha val="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43834" tIns="121917" rIns="243834" bIns="121917" rtlCol="0" anchor="ctr"/>
          <a:lstStyle/>
          <a:p>
            <a:pPr defTabSz="914400" eaLnBrk="0" fontAlgn="base">
              <a:spcBef>
                <a:spcPct val="0"/>
              </a:spcBef>
              <a:spcAft>
                <a:spcPct val="0"/>
              </a:spcAft>
            </a:pPr>
            <a:endParaRPr kumimoji="1" lang="zh-TW" altLang="en-US" sz="3700" b="0" kern="1200">
              <a:solidFill>
                <a:prstClr val="white"/>
              </a:solidFill>
              <a:latin typeface="Gill Sans MT" pitchFamily="34" charset="0"/>
              <a:ea typeface="Noto Sans CJK SC Medium" pitchFamily="34" charset="-128"/>
            </a:endParaRPr>
          </a:p>
        </p:txBody>
      </p:sp>
      <p:sp>
        <p:nvSpPr>
          <p:cNvPr id="15" name="手繪多邊形 14"/>
          <p:cNvSpPr/>
          <p:nvPr userDrawn="1"/>
        </p:nvSpPr>
        <p:spPr>
          <a:xfrm rot="1500000">
            <a:off x="2219008" y="-818720"/>
            <a:ext cx="697851" cy="13723717"/>
          </a:xfrm>
          <a:custGeom>
            <a:avLst/>
            <a:gdLst>
              <a:gd name="connsiteX0" fmla="*/ 0 w 225024"/>
              <a:gd name="connsiteY0" fmla="*/ 0 h 5940000"/>
              <a:gd name="connsiteX1" fmla="*/ 225024 w 225024"/>
              <a:gd name="connsiteY1" fmla="*/ 0 h 5940000"/>
              <a:gd name="connsiteX2" fmla="*/ 225024 w 225024"/>
              <a:gd name="connsiteY2" fmla="*/ 5940000 h 5940000"/>
              <a:gd name="connsiteX3" fmla="*/ 0 w 225024"/>
              <a:gd name="connsiteY3" fmla="*/ 5940000 h 5940000"/>
              <a:gd name="connsiteX4" fmla="*/ 0 w 225024"/>
              <a:gd name="connsiteY4" fmla="*/ 0 h 5940000"/>
              <a:gd name="connsiteX0" fmla="*/ 13204 w 238228"/>
              <a:gd name="connsiteY0" fmla="*/ 0 h 5940000"/>
              <a:gd name="connsiteX1" fmla="*/ 238228 w 238228"/>
              <a:gd name="connsiteY1" fmla="*/ 0 h 5940000"/>
              <a:gd name="connsiteX2" fmla="*/ 238228 w 238228"/>
              <a:gd name="connsiteY2" fmla="*/ 5940000 h 5940000"/>
              <a:gd name="connsiteX3" fmla="*/ 13204 w 238228"/>
              <a:gd name="connsiteY3" fmla="*/ 5940000 h 5940000"/>
              <a:gd name="connsiteX4" fmla="*/ 0 w 238228"/>
              <a:gd name="connsiteY4" fmla="*/ 4730313 h 5940000"/>
              <a:gd name="connsiteX5" fmla="*/ 13204 w 238228"/>
              <a:gd name="connsiteY5" fmla="*/ 0 h 5940000"/>
              <a:gd name="connsiteX0" fmla="*/ 13204 w 238228"/>
              <a:gd name="connsiteY0" fmla="*/ 0 h 5940000"/>
              <a:gd name="connsiteX1" fmla="*/ 238228 w 238228"/>
              <a:gd name="connsiteY1" fmla="*/ 0 h 5940000"/>
              <a:gd name="connsiteX2" fmla="*/ 233662 w 238228"/>
              <a:gd name="connsiteY2" fmla="*/ 5231404 h 5940000"/>
              <a:gd name="connsiteX3" fmla="*/ 238228 w 238228"/>
              <a:gd name="connsiteY3" fmla="*/ 5940000 h 5940000"/>
              <a:gd name="connsiteX4" fmla="*/ 13204 w 238228"/>
              <a:gd name="connsiteY4" fmla="*/ 5940000 h 5940000"/>
              <a:gd name="connsiteX5" fmla="*/ 0 w 238228"/>
              <a:gd name="connsiteY5" fmla="*/ 4730313 h 5940000"/>
              <a:gd name="connsiteX6" fmla="*/ 13204 w 238228"/>
              <a:gd name="connsiteY6" fmla="*/ 0 h 5940000"/>
              <a:gd name="connsiteX0" fmla="*/ 13204 w 238228"/>
              <a:gd name="connsiteY0" fmla="*/ 5940000 h 6031440"/>
              <a:gd name="connsiteX1" fmla="*/ 0 w 238228"/>
              <a:gd name="connsiteY1" fmla="*/ 4730313 h 6031440"/>
              <a:gd name="connsiteX2" fmla="*/ 13204 w 238228"/>
              <a:gd name="connsiteY2" fmla="*/ 0 h 6031440"/>
              <a:gd name="connsiteX3" fmla="*/ 238228 w 238228"/>
              <a:gd name="connsiteY3" fmla="*/ 0 h 6031440"/>
              <a:gd name="connsiteX4" fmla="*/ 233662 w 238228"/>
              <a:gd name="connsiteY4" fmla="*/ 5231404 h 6031440"/>
              <a:gd name="connsiteX5" fmla="*/ 238228 w 238228"/>
              <a:gd name="connsiteY5" fmla="*/ 5940000 h 6031440"/>
              <a:gd name="connsiteX6" fmla="*/ 104644 w 238228"/>
              <a:gd name="connsiteY6" fmla="*/ 6031440 h 6031440"/>
              <a:gd name="connsiteX0" fmla="*/ 13204 w 238228"/>
              <a:gd name="connsiteY0" fmla="*/ 5940000 h 5940000"/>
              <a:gd name="connsiteX1" fmla="*/ 0 w 238228"/>
              <a:gd name="connsiteY1" fmla="*/ 4730313 h 5940000"/>
              <a:gd name="connsiteX2" fmla="*/ 13204 w 238228"/>
              <a:gd name="connsiteY2" fmla="*/ 0 h 5940000"/>
              <a:gd name="connsiteX3" fmla="*/ 238228 w 238228"/>
              <a:gd name="connsiteY3" fmla="*/ 0 h 5940000"/>
              <a:gd name="connsiteX4" fmla="*/ 233662 w 238228"/>
              <a:gd name="connsiteY4" fmla="*/ 5231404 h 5940000"/>
              <a:gd name="connsiteX5" fmla="*/ 238228 w 238228"/>
              <a:gd name="connsiteY5" fmla="*/ 5940000 h 5940000"/>
              <a:gd name="connsiteX0" fmla="*/ 13204 w 238228"/>
              <a:gd name="connsiteY0" fmla="*/ 5940000 h 5940000"/>
              <a:gd name="connsiteX1" fmla="*/ 0 w 238228"/>
              <a:gd name="connsiteY1" fmla="*/ 4730313 h 5940000"/>
              <a:gd name="connsiteX2" fmla="*/ 13204 w 238228"/>
              <a:gd name="connsiteY2" fmla="*/ 0 h 5940000"/>
              <a:gd name="connsiteX3" fmla="*/ 238228 w 238228"/>
              <a:gd name="connsiteY3" fmla="*/ 0 h 5940000"/>
              <a:gd name="connsiteX4" fmla="*/ 233662 w 238228"/>
              <a:gd name="connsiteY4" fmla="*/ 5231404 h 5940000"/>
              <a:gd name="connsiteX0" fmla="*/ 0 w 238228"/>
              <a:gd name="connsiteY0" fmla="*/ 4730313 h 5231404"/>
              <a:gd name="connsiteX1" fmla="*/ 13204 w 238228"/>
              <a:gd name="connsiteY1" fmla="*/ 0 h 5231404"/>
              <a:gd name="connsiteX2" fmla="*/ 238228 w 238228"/>
              <a:gd name="connsiteY2" fmla="*/ 0 h 5231404"/>
              <a:gd name="connsiteX3" fmla="*/ 233662 w 238228"/>
              <a:gd name="connsiteY3" fmla="*/ 5231404 h 5231404"/>
              <a:gd name="connsiteX0" fmla="*/ 25527 w 263755"/>
              <a:gd name="connsiteY0" fmla="*/ 5354752 h 5855843"/>
              <a:gd name="connsiteX1" fmla="*/ 31368 w 263755"/>
              <a:gd name="connsiteY1" fmla="*/ 788385 h 5855843"/>
              <a:gd name="connsiteX2" fmla="*/ 38731 w 263755"/>
              <a:gd name="connsiteY2" fmla="*/ 624439 h 5855843"/>
              <a:gd name="connsiteX3" fmla="*/ 263755 w 263755"/>
              <a:gd name="connsiteY3" fmla="*/ 624439 h 5855843"/>
              <a:gd name="connsiteX4" fmla="*/ 259189 w 263755"/>
              <a:gd name="connsiteY4" fmla="*/ 5855843 h 5855843"/>
              <a:gd name="connsiteX0" fmla="*/ 25527 w 276123"/>
              <a:gd name="connsiteY0" fmla="*/ 5354752 h 5855843"/>
              <a:gd name="connsiteX1" fmla="*/ 31368 w 276123"/>
              <a:gd name="connsiteY1" fmla="*/ 788385 h 5855843"/>
              <a:gd name="connsiteX2" fmla="*/ 38731 w 276123"/>
              <a:gd name="connsiteY2" fmla="*/ 624439 h 5855843"/>
              <a:gd name="connsiteX3" fmla="*/ 263755 w 276123"/>
              <a:gd name="connsiteY3" fmla="*/ 624439 h 5855843"/>
              <a:gd name="connsiteX4" fmla="*/ 276123 w 276123"/>
              <a:gd name="connsiteY4" fmla="*/ 709449 h 5855843"/>
              <a:gd name="connsiteX5" fmla="*/ 259189 w 276123"/>
              <a:gd name="connsiteY5" fmla="*/ 5855843 h 5855843"/>
              <a:gd name="connsiteX0" fmla="*/ 25527 w 276123"/>
              <a:gd name="connsiteY0" fmla="*/ 5354752 h 5855843"/>
              <a:gd name="connsiteX1" fmla="*/ 31368 w 276123"/>
              <a:gd name="connsiteY1" fmla="*/ 788385 h 5855843"/>
              <a:gd name="connsiteX2" fmla="*/ 38731 w 276123"/>
              <a:gd name="connsiteY2" fmla="*/ 624439 h 5855843"/>
              <a:gd name="connsiteX3" fmla="*/ 263755 w 276123"/>
              <a:gd name="connsiteY3" fmla="*/ 624439 h 5855843"/>
              <a:gd name="connsiteX4" fmla="*/ 276123 w 276123"/>
              <a:gd name="connsiteY4" fmla="*/ 709449 h 5855843"/>
              <a:gd name="connsiteX5" fmla="*/ 259189 w 276123"/>
              <a:gd name="connsiteY5" fmla="*/ 5855843 h 5855843"/>
              <a:gd name="connsiteX0" fmla="*/ 25527 w 276123"/>
              <a:gd name="connsiteY0" fmla="*/ 5354752 h 5855843"/>
              <a:gd name="connsiteX1" fmla="*/ 31368 w 276123"/>
              <a:gd name="connsiteY1" fmla="*/ 788385 h 5855843"/>
              <a:gd name="connsiteX2" fmla="*/ 38731 w 276123"/>
              <a:gd name="connsiteY2" fmla="*/ 624439 h 5855843"/>
              <a:gd name="connsiteX3" fmla="*/ 263755 w 276123"/>
              <a:gd name="connsiteY3" fmla="*/ 624439 h 5855843"/>
              <a:gd name="connsiteX4" fmla="*/ 276123 w 276123"/>
              <a:gd name="connsiteY4" fmla="*/ 709449 h 5855843"/>
              <a:gd name="connsiteX5" fmla="*/ 259189 w 276123"/>
              <a:gd name="connsiteY5" fmla="*/ 5855843 h 5855843"/>
              <a:gd name="connsiteX0" fmla="*/ 25527 w 303320"/>
              <a:gd name="connsiteY0" fmla="*/ 5517200 h 6018291"/>
              <a:gd name="connsiteX1" fmla="*/ 31368 w 303320"/>
              <a:gd name="connsiteY1" fmla="*/ 950833 h 6018291"/>
              <a:gd name="connsiteX2" fmla="*/ 38731 w 303320"/>
              <a:gd name="connsiteY2" fmla="*/ 786887 h 6018291"/>
              <a:gd name="connsiteX3" fmla="*/ 263755 w 303320"/>
              <a:gd name="connsiteY3" fmla="*/ 786887 h 6018291"/>
              <a:gd name="connsiteX4" fmla="*/ 276123 w 303320"/>
              <a:gd name="connsiteY4" fmla="*/ 871897 h 6018291"/>
              <a:gd name="connsiteX5" fmla="*/ 259189 w 303320"/>
              <a:gd name="connsiteY5" fmla="*/ 6018291 h 6018291"/>
              <a:gd name="connsiteX0" fmla="*/ 27588 w 278184"/>
              <a:gd name="connsiteY0" fmla="*/ 5517204 h 6018295"/>
              <a:gd name="connsiteX1" fmla="*/ 33429 w 278184"/>
              <a:gd name="connsiteY1" fmla="*/ 950837 h 6018295"/>
              <a:gd name="connsiteX2" fmla="*/ 40792 w 278184"/>
              <a:gd name="connsiteY2" fmla="*/ 786891 h 6018295"/>
              <a:gd name="connsiteX3" fmla="*/ 278184 w 278184"/>
              <a:gd name="connsiteY3" fmla="*/ 871901 h 6018295"/>
              <a:gd name="connsiteX4" fmla="*/ 261250 w 278184"/>
              <a:gd name="connsiteY4" fmla="*/ 6018295 h 6018295"/>
              <a:gd name="connsiteX0" fmla="*/ 34378 w 316483"/>
              <a:gd name="connsiteY0" fmla="*/ 5517204 h 6018295"/>
              <a:gd name="connsiteX1" fmla="*/ 40219 w 316483"/>
              <a:gd name="connsiteY1" fmla="*/ 950837 h 6018295"/>
              <a:gd name="connsiteX2" fmla="*/ 275691 w 316483"/>
              <a:gd name="connsiteY2" fmla="*/ 597150 h 6018295"/>
              <a:gd name="connsiteX3" fmla="*/ 284974 w 316483"/>
              <a:gd name="connsiteY3" fmla="*/ 871901 h 6018295"/>
              <a:gd name="connsiteX4" fmla="*/ 268040 w 316483"/>
              <a:gd name="connsiteY4" fmla="*/ 6018295 h 6018295"/>
              <a:gd name="connsiteX0" fmla="*/ 34378 w 316483"/>
              <a:gd name="connsiteY0" fmla="*/ 5517204 h 6018295"/>
              <a:gd name="connsiteX1" fmla="*/ 40219 w 316483"/>
              <a:gd name="connsiteY1" fmla="*/ 950837 h 6018295"/>
              <a:gd name="connsiteX2" fmla="*/ 275691 w 316483"/>
              <a:gd name="connsiteY2" fmla="*/ 597150 h 6018295"/>
              <a:gd name="connsiteX3" fmla="*/ 284974 w 316483"/>
              <a:gd name="connsiteY3" fmla="*/ 871901 h 6018295"/>
              <a:gd name="connsiteX4" fmla="*/ 268040 w 316483"/>
              <a:gd name="connsiteY4" fmla="*/ 6018295 h 6018295"/>
              <a:gd name="connsiteX0" fmla="*/ 34378 w 316483"/>
              <a:gd name="connsiteY0" fmla="*/ 5517204 h 6018295"/>
              <a:gd name="connsiteX1" fmla="*/ 40219 w 316483"/>
              <a:gd name="connsiteY1" fmla="*/ 950837 h 6018295"/>
              <a:gd name="connsiteX2" fmla="*/ 275691 w 316483"/>
              <a:gd name="connsiteY2" fmla="*/ 597150 h 6018295"/>
              <a:gd name="connsiteX3" fmla="*/ 284974 w 316483"/>
              <a:gd name="connsiteY3" fmla="*/ 871901 h 6018295"/>
              <a:gd name="connsiteX4" fmla="*/ 268040 w 316483"/>
              <a:gd name="connsiteY4" fmla="*/ 6018295 h 6018295"/>
              <a:gd name="connsiteX0" fmla="*/ 34378 w 316483"/>
              <a:gd name="connsiteY0" fmla="*/ 5517204 h 6018295"/>
              <a:gd name="connsiteX1" fmla="*/ 40219 w 316483"/>
              <a:gd name="connsiteY1" fmla="*/ 950837 h 6018295"/>
              <a:gd name="connsiteX2" fmla="*/ 275691 w 316483"/>
              <a:gd name="connsiteY2" fmla="*/ 597150 h 6018295"/>
              <a:gd name="connsiteX3" fmla="*/ 284974 w 316483"/>
              <a:gd name="connsiteY3" fmla="*/ 871901 h 6018295"/>
              <a:gd name="connsiteX4" fmla="*/ 268040 w 316483"/>
              <a:gd name="connsiteY4" fmla="*/ 6018295 h 6018295"/>
              <a:gd name="connsiteX0" fmla="*/ 69355 w 319951"/>
              <a:gd name="connsiteY0" fmla="*/ 5517204 h 6018295"/>
              <a:gd name="connsiteX1" fmla="*/ 75196 w 319951"/>
              <a:gd name="connsiteY1" fmla="*/ 950837 h 6018295"/>
              <a:gd name="connsiteX2" fmla="*/ 188304 w 319951"/>
              <a:gd name="connsiteY2" fmla="*/ 654210 h 6018295"/>
              <a:gd name="connsiteX3" fmla="*/ 319951 w 319951"/>
              <a:gd name="connsiteY3" fmla="*/ 871901 h 6018295"/>
              <a:gd name="connsiteX4" fmla="*/ 303017 w 319951"/>
              <a:gd name="connsiteY4" fmla="*/ 6018295 h 6018295"/>
              <a:gd name="connsiteX0" fmla="*/ 53084 w 303680"/>
              <a:gd name="connsiteY0" fmla="*/ 5517204 h 6018295"/>
              <a:gd name="connsiteX1" fmla="*/ 58925 w 303680"/>
              <a:gd name="connsiteY1" fmla="*/ 950837 h 6018295"/>
              <a:gd name="connsiteX2" fmla="*/ 188304 w 303680"/>
              <a:gd name="connsiteY2" fmla="*/ 795595 h 6018295"/>
              <a:gd name="connsiteX3" fmla="*/ 303680 w 303680"/>
              <a:gd name="connsiteY3" fmla="*/ 871901 h 6018295"/>
              <a:gd name="connsiteX4" fmla="*/ 286746 w 303680"/>
              <a:gd name="connsiteY4" fmla="*/ 6018295 h 6018295"/>
              <a:gd name="connsiteX0" fmla="*/ 16696 w 267292"/>
              <a:gd name="connsiteY0" fmla="*/ 5517204 h 6018295"/>
              <a:gd name="connsiteX1" fmla="*/ 22537 w 267292"/>
              <a:gd name="connsiteY1" fmla="*/ 950837 h 6018295"/>
              <a:gd name="connsiteX2" fmla="*/ 151916 w 267292"/>
              <a:gd name="connsiteY2" fmla="*/ 795595 h 6018295"/>
              <a:gd name="connsiteX3" fmla="*/ 267292 w 267292"/>
              <a:gd name="connsiteY3" fmla="*/ 871901 h 6018295"/>
              <a:gd name="connsiteX4" fmla="*/ 250358 w 267292"/>
              <a:gd name="connsiteY4" fmla="*/ 6018295 h 6018295"/>
              <a:gd name="connsiteX0" fmla="*/ 16696 w 267292"/>
              <a:gd name="connsiteY0" fmla="*/ 5517204 h 6018295"/>
              <a:gd name="connsiteX1" fmla="*/ 22537 w 267292"/>
              <a:gd name="connsiteY1" fmla="*/ 950837 h 6018295"/>
              <a:gd name="connsiteX2" fmla="*/ 151916 w 267292"/>
              <a:gd name="connsiteY2" fmla="*/ 795595 h 6018295"/>
              <a:gd name="connsiteX3" fmla="*/ 267292 w 267292"/>
              <a:gd name="connsiteY3" fmla="*/ 871901 h 6018295"/>
              <a:gd name="connsiteX4" fmla="*/ 250358 w 267292"/>
              <a:gd name="connsiteY4" fmla="*/ 6018295 h 6018295"/>
              <a:gd name="connsiteX0" fmla="*/ 11098 w 261694"/>
              <a:gd name="connsiteY0" fmla="*/ 5517204 h 6018295"/>
              <a:gd name="connsiteX1" fmla="*/ 16939 w 261694"/>
              <a:gd name="connsiteY1" fmla="*/ 950837 h 6018295"/>
              <a:gd name="connsiteX2" fmla="*/ 146318 w 261694"/>
              <a:gd name="connsiteY2" fmla="*/ 795595 h 6018295"/>
              <a:gd name="connsiteX3" fmla="*/ 261694 w 261694"/>
              <a:gd name="connsiteY3" fmla="*/ 871901 h 6018295"/>
              <a:gd name="connsiteX4" fmla="*/ 244760 w 261694"/>
              <a:gd name="connsiteY4" fmla="*/ 6018295 h 6018295"/>
              <a:gd name="connsiteX0" fmla="*/ 11098 w 267554"/>
              <a:gd name="connsiteY0" fmla="*/ 5517204 h 6018295"/>
              <a:gd name="connsiteX1" fmla="*/ 16939 w 267554"/>
              <a:gd name="connsiteY1" fmla="*/ 950837 h 6018295"/>
              <a:gd name="connsiteX2" fmla="*/ 146318 w 267554"/>
              <a:gd name="connsiteY2" fmla="*/ 795595 h 6018295"/>
              <a:gd name="connsiteX3" fmla="*/ 261694 w 267554"/>
              <a:gd name="connsiteY3" fmla="*/ 871901 h 6018295"/>
              <a:gd name="connsiteX4" fmla="*/ 244760 w 267554"/>
              <a:gd name="connsiteY4" fmla="*/ 6018295 h 6018295"/>
              <a:gd name="connsiteX0" fmla="*/ 14720 w 271176"/>
              <a:gd name="connsiteY0" fmla="*/ 4734765 h 5235856"/>
              <a:gd name="connsiteX1" fmla="*/ 20561 w 271176"/>
              <a:gd name="connsiteY1" fmla="*/ 168398 h 5235856"/>
              <a:gd name="connsiteX2" fmla="*/ 149940 w 271176"/>
              <a:gd name="connsiteY2" fmla="*/ 13156 h 5235856"/>
              <a:gd name="connsiteX3" fmla="*/ 265316 w 271176"/>
              <a:gd name="connsiteY3" fmla="*/ 89462 h 5235856"/>
              <a:gd name="connsiteX4" fmla="*/ 248382 w 271176"/>
              <a:gd name="connsiteY4" fmla="*/ 5235856 h 5235856"/>
              <a:gd name="connsiteX0" fmla="*/ 14720 w 271176"/>
              <a:gd name="connsiteY0" fmla="*/ 4734765 h 5235856"/>
              <a:gd name="connsiteX1" fmla="*/ 20561 w 271176"/>
              <a:gd name="connsiteY1" fmla="*/ 168398 h 5235856"/>
              <a:gd name="connsiteX2" fmla="*/ 149940 w 271176"/>
              <a:gd name="connsiteY2" fmla="*/ 13156 h 5235856"/>
              <a:gd name="connsiteX3" fmla="*/ 265316 w 271176"/>
              <a:gd name="connsiteY3" fmla="*/ 89462 h 5235856"/>
              <a:gd name="connsiteX4" fmla="*/ 248382 w 271176"/>
              <a:gd name="connsiteY4" fmla="*/ 5235856 h 5235856"/>
              <a:gd name="connsiteX0" fmla="*/ 14720 w 271176"/>
              <a:gd name="connsiteY0" fmla="*/ 4734765 h 5235856"/>
              <a:gd name="connsiteX1" fmla="*/ 20561 w 271176"/>
              <a:gd name="connsiteY1" fmla="*/ 168398 h 5235856"/>
              <a:gd name="connsiteX2" fmla="*/ 149940 w 271176"/>
              <a:gd name="connsiteY2" fmla="*/ 13156 h 5235856"/>
              <a:gd name="connsiteX3" fmla="*/ 265316 w 271176"/>
              <a:gd name="connsiteY3" fmla="*/ 89462 h 5235856"/>
              <a:gd name="connsiteX4" fmla="*/ 248382 w 271176"/>
              <a:gd name="connsiteY4" fmla="*/ 5235856 h 5235856"/>
              <a:gd name="connsiteX0" fmla="*/ 14720 w 300269"/>
              <a:gd name="connsiteY0" fmla="*/ 4793681 h 5294772"/>
              <a:gd name="connsiteX1" fmla="*/ 20561 w 300269"/>
              <a:gd name="connsiteY1" fmla="*/ 227314 h 5294772"/>
              <a:gd name="connsiteX2" fmla="*/ 149940 w 300269"/>
              <a:gd name="connsiteY2" fmla="*/ 72072 h 5294772"/>
              <a:gd name="connsiteX3" fmla="*/ 265316 w 300269"/>
              <a:gd name="connsiteY3" fmla="*/ 148378 h 5294772"/>
              <a:gd name="connsiteX4" fmla="*/ 248382 w 300269"/>
              <a:gd name="connsiteY4" fmla="*/ 5294772 h 5294772"/>
              <a:gd name="connsiteX0" fmla="*/ 14720 w 300269"/>
              <a:gd name="connsiteY0" fmla="*/ 4793681 h 5294772"/>
              <a:gd name="connsiteX1" fmla="*/ 20561 w 300269"/>
              <a:gd name="connsiteY1" fmla="*/ 227314 h 5294772"/>
              <a:gd name="connsiteX2" fmla="*/ 149940 w 300269"/>
              <a:gd name="connsiteY2" fmla="*/ 72072 h 5294772"/>
              <a:gd name="connsiteX3" fmla="*/ 265316 w 300269"/>
              <a:gd name="connsiteY3" fmla="*/ 148378 h 5294772"/>
              <a:gd name="connsiteX4" fmla="*/ 248382 w 300269"/>
              <a:gd name="connsiteY4" fmla="*/ 5294772 h 5294772"/>
              <a:gd name="connsiteX0" fmla="*/ 11098 w 296647"/>
              <a:gd name="connsiteY0" fmla="*/ 4793681 h 5294772"/>
              <a:gd name="connsiteX1" fmla="*/ 16939 w 296647"/>
              <a:gd name="connsiteY1" fmla="*/ 227314 h 5294772"/>
              <a:gd name="connsiteX2" fmla="*/ 146318 w 296647"/>
              <a:gd name="connsiteY2" fmla="*/ 72072 h 5294772"/>
              <a:gd name="connsiteX3" fmla="*/ 261694 w 296647"/>
              <a:gd name="connsiteY3" fmla="*/ 148378 h 5294772"/>
              <a:gd name="connsiteX4" fmla="*/ 244760 w 296647"/>
              <a:gd name="connsiteY4" fmla="*/ 5294772 h 5294772"/>
              <a:gd name="connsiteX0" fmla="*/ 11098 w 296647"/>
              <a:gd name="connsiteY0" fmla="*/ 4793681 h 5294772"/>
              <a:gd name="connsiteX1" fmla="*/ 16939 w 296647"/>
              <a:gd name="connsiteY1" fmla="*/ 227314 h 5294772"/>
              <a:gd name="connsiteX2" fmla="*/ 146318 w 296647"/>
              <a:gd name="connsiteY2" fmla="*/ 72072 h 5294772"/>
              <a:gd name="connsiteX3" fmla="*/ 261694 w 296647"/>
              <a:gd name="connsiteY3" fmla="*/ 148378 h 5294772"/>
              <a:gd name="connsiteX4" fmla="*/ 244760 w 296647"/>
              <a:gd name="connsiteY4" fmla="*/ 5294772 h 5294772"/>
              <a:gd name="connsiteX0" fmla="*/ 11098 w 261694"/>
              <a:gd name="connsiteY0" fmla="*/ 4721609 h 5222700"/>
              <a:gd name="connsiteX1" fmla="*/ 16939 w 261694"/>
              <a:gd name="connsiteY1" fmla="*/ 155242 h 5222700"/>
              <a:gd name="connsiteX2" fmla="*/ 146318 w 261694"/>
              <a:gd name="connsiteY2" fmla="*/ 0 h 5222700"/>
              <a:gd name="connsiteX3" fmla="*/ 261694 w 261694"/>
              <a:gd name="connsiteY3" fmla="*/ 76306 h 5222700"/>
              <a:gd name="connsiteX4" fmla="*/ 244760 w 261694"/>
              <a:gd name="connsiteY4" fmla="*/ 5222700 h 5222700"/>
              <a:gd name="connsiteX0" fmla="*/ 11098 w 261694"/>
              <a:gd name="connsiteY0" fmla="*/ 5489879 h 5990970"/>
              <a:gd name="connsiteX1" fmla="*/ 16939 w 261694"/>
              <a:gd name="connsiteY1" fmla="*/ 923512 h 5990970"/>
              <a:gd name="connsiteX2" fmla="*/ 261694 w 261694"/>
              <a:gd name="connsiteY2" fmla="*/ 844576 h 5990970"/>
              <a:gd name="connsiteX3" fmla="*/ 244760 w 261694"/>
              <a:gd name="connsiteY3" fmla="*/ 5990970 h 5990970"/>
              <a:gd name="connsiteX0" fmla="*/ 11098 w 261694"/>
              <a:gd name="connsiteY0" fmla="*/ 5340584 h 5841675"/>
              <a:gd name="connsiteX1" fmla="*/ 16939 w 261694"/>
              <a:gd name="connsiteY1" fmla="*/ 774217 h 5841675"/>
              <a:gd name="connsiteX2" fmla="*/ 261694 w 261694"/>
              <a:gd name="connsiteY2" fmla="*/ 695281 h 5841675"/>
              <a:gd name="connsiteX3" fmla="*/ 244760 w 261694"/>
              <a:gd name="connsiteY3" fmla="*/ 5841675 h 5841675"/>
              <a:gd name="connsiteX0" fmla="*/ 11098 w 261694"/>
              <a:gd name="connsiteY0" fmla="*/ 4645303 h 5146394"/>
              <a:gd name="connsiteX1" fmla="*/ 16939 w 261694"/>
              <a:gd name="connsiteY1" fmla="*/ 78936 h 5146394"/>
              <a:gd name="connsiteX2" fmla="*/ 261694 w 261694"/>
              <a:gd name="connsiteY2" fmla="*/ 0 h 5146394"/>
              <a:gd name="connsiteX3" fmla="*/ 244760 w 261694"/>
              <a:gd name="connsiteY3" fmla="*/ 5146394 h 5146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1694" h="5146394">
                <a:moveTo>
                  <a:pt x="11098" y="4645303"/>
                </a:moveTo>
                <a:cubicBezTo>
                  <a:pt x="12071" y="3884242"/>
                  <a:pt x="0" y="863376"/>
                  <a:pt x="16939" y="78936"/>
                </a:cubicBezTo>
                <a:cubicBezTo>
                  <a:pt x="108409" y="43851"/>
                  <a:pt x="143744" y="42053"/>
                  <a:pt x="261694" y="0"/>
                </a:cubicBezTo>
                <a:cubicBezTo>
                  <a:pt x="256049" y="1715465"/>
                  <a:pt x="250405" y="3430929"/>
                  <a:pt x="244760" y="5146394"/>
                </a:cubicBezTo>
              </a:path>
            </a:pathLst>
          </a:custGeom>
          <a:gradFill flip="none" rotWithShape="1">
            <a:gsLst>
              <a:gs pos="32000">
                <a:srgbClr val="0F8AB1"/>
              </a:gs>
              <a:gs pos="70000">
                <a:srgbClr val="1E4B70"/>
              </a:gs>
            </a:gsLst>
            <a:path path="circle">
              <a:fillToRect r="100000" b="100000"/>
            </a:path>
            <a:tileRect l="-100000" t="-10000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243834" tIns="121917" rIns="243834" bIns="121917" numCol="1" rtlCol="0" anchor="t" anchorCtr="0" compatLnSpc="1">
            <a:prstTxWarp prst="textNoShape">
              <a:avLst/>
            </a:prstTxWarp>
          </a:bodyPr>
          <a:lstStyle/>
          <a:p>
            <a:pPr algn="l" defTabSz="914400" fontAlgn="base" hangingPunct="1">
              <a:spcBef>
                <a:spcPct val="0"/>
              </a:spcBef>
              <a:spcAft>
                <a:spcPct val="0"/>
              </a:spcAft>
            </a:pPr>
            <a:endParaRPr kumimoji="1" lang="zh-TW" altLang="en-US" sz="4800" b="0" kern="1200">
              <a:solidFill>
                <a:prstClr val="black"/>
              </a:solidFill>
              <a:latin typeface="Gill Sans MT" pitchFamily="34" charset="0"/>
              <a:ea typeface="Noto Sans CJK SC Medium" pitchFamily="34" charset="-128"/>
              <a:cs typeface="新細明體" pitchFamily="-65" charset="-120"/>
            </a:endParaRPr>
          </a:p>
        </p:txBody>
      </p:sp>
      <p:sp>
        <p:nvSpPr>
          <p:cNvPr id="16" name="內容版面配置區 16"/>
          <p:cNvSpPr>
            <a:spLocks noGrp="1"/>
          </p:cNvSpPr>
          <p:nvPr>
            <p:ph sz="quarter" idx="22" hasCustomPrompt="1"/>
          </p:nvPr>
        </p:nvSpPr>
        <p:spPr>
          <a:xfrm>
            <a:off x="4991206" y="5225831"/>
            <a:ext cx="18602067" cy="7632845"/>
          </a:xfrm>
        </p:spPr>
        <p:txBody>
          <a:bodyPr>
            <a:normAutofit/>
          </a:bodyPr>
          <a:lstStyle>
            <a:lvl1pPr>
              <a:buNone/>
              <a:defRPr sz="80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</a:defRPr>
            </a:lvl1pPr>
            <a:lvl2pPr>
              <a:defRPr baseline="0">
                <a:solidFill>
                  <a:srgbClr val="333333"/>
                </a:solidFill>
                <a:latin typeface="Gill Sans MT" pitchFamily="34" charset="0"/>
                <a:ea typeface="微軟正黑體" pitchFamily="34" charset="-120"/>
              </a:defRPr>
            </a:lvl2pPr>
            <a:lvl3pPr>
              <a:defRPr baseline="0">
                <a:solidFill>
                  <a:srgbClr val="333333"/>
                </a:solidFill>
                <a:latin typeface="Gill Sans MT" pitchFamily="34" charset="0"/>
                <a:ea typeface="微軟正黑體" pitchFamily="34" charset="-120"/>
              </a:defRPr>
            </a:lvl3pPr>
          </a:lstStyle>
          <a:p>
            <a:r>
              <a:rPr lang="en-US" altLang="zh-TW" dirty="0" smtClean="0"/>
              <a:t>Divider Title </a:t>
            </a:r>
            <a:r>
              <a:rPr lang="zh-TW" altLang="en-US" dirty="0" smtClean="0"/>
              <a:t>分隔頁</a:t>
            </a:r>
          </a:p>
          <a:p>
            <a:r>
              <a:rPr lang="en-US" altLang="zh-TW" dirty="0" smtClean="0"/>
              <a:t>Gill Sans MT or </a:t>
            </a:r>
            <a:r>
              <a:rPr lang="zh-TW" altLang="en-US" dirty="0" smtClean="0"/>
              <a:t>微軟正黑</a:t>
            </a:r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25"/>
          </p:nvPr>
        </p:nvSpPr>
        <p:spPr>
          <a:xfrm>
            <a:off x="14472253" y="12712704"/>
            <a:ext cx="7721600" cy="73025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zh-TW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</p:spTree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ontent_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手繪多邊形 9"/>
          <p:cNvSpPr/>
          <p:nvPr userDrawn="1"/>
        </p:nvSpPr>
        <p:spPr>
          <a:xfrm rot="10800000" flipH="1">
            <a:off x="0" y="-60207"/>
            <a:ext cx="13188987" cy="13776205"/>
          </a:xfrm>
          <a:custGeom>
            <a:avLst/>
            <a:gdLst>
              <a:gd name="connsiteX0" fmla="*/ 0 w 5143500"/>
              <a:gd name="connsiteY0" fmla="*/ 5143500 h 5143500"/>
              <a:gd name="connsiteX1" fmla="*/ 0 w 5143500"/>
              <a:gd name="connsiteY1" fmla="*/ 0 h 5143500"/>
              <a:gd name="connsiteX2" fmla="*/ 5143500 w 5143500"/>
              <a:gd name="connsiteY2" fmla="*/ 5143500 h 5143500"/>
              <a:gd name="connsiteX3" fmla="*/ 0 w 5143500"/>
              <a:gd name="connsiteY3" fmla="*/ 5143500 h 5143500"/>
              <a:gd name="connsiteX0" fmla="*/ 0 w 5143500"/>
              <a:gd name="connsiteY0" fmla="*/ 5143500 h 5143500"/>
              <a:gd name="connsiteX1" fmla="*/ 0 w 5143500"/>
              <a:gd name="connsiteY1" fmla="*/ 0 h 5143500"/>
              <a:gd name="connsiteX2" fmla="*/ 1628775 w 5143500"/>
              <a:gd name="connsiteY2" fmla="*/ 1619250 h 5143500"/>
              <a:gd name="connsiteX3" fmla="*/ 5143500 w 5143500"/>
              <a:gd name="connsiteY3" fmla="*/ 5143500 h 5143500"/>
              <a:gd name="connsiteX4" fmla="*/ 0 w 5143500"/>
              <a:gd name="connsiteY4" fmla="*/ 5143500 h 5143500"/>
              <a:gd name="connsiteX0" fmla="*/ 0 w 5143500"/>
              <a:gd name="connsiteY0" fmla="*/ 5143500 h 5143500"/>
              <a:gd name="connsiteX1" fmla="*/ 0 w 5143500"/>
              <a:gd name="connsiteY1" fmla="*/ 0 h 5143500"/>
              <a:gd name="connsiteX2" fmla="*/ 2726795 w 5143500"/>
              <a:gd name="connsiteY2" fmla="*/ 0 h 5143500"/>
              <a:gd name="connsiteX3" fmla="*/ 5143500 w 5143500"/>
              <a:gd name="connsiteY3" fmla="*/ 5143500 h 5143500"/>
              <a:gd name="connsiteX4" fmla="*/ 0 w 5143500"/>
              <a:gd name="connsiteY4" fmla="*/ 5143500 h 5143500"/>
              <a:gd name="connsiteX0" fmla="*/ 0 w 5143500"/>
              <a:gd name="connsiteY0" fmla="*/ 5143500 h 5166077"/>
              <a:gd name="connsiteX1" fmla="*/ 0 w 5143500"/>
              <a:gd name="connsiteY1" fmla="*/ 0 h 5166077"/>
              <a:gd name="connsiteX2" fmla="*/ 2726795 w 5143500"/>
              <a:gd name="connsiteY2" fmla="*/ 0 h 5166077"/>
              <a:gd name="connsiteX3" fmla="*/ 5143500 w 5143500"/>
              <a:gd name="connsiteY3" fmla="*/ 5143500 h 5166077"/>
              <a:gd name="connsiteX4" fmla="*/ 209782 w 5143500"/>
              <a:gd name="connsiteY4" fmla="*/ 5166077 h 5166077"/>
              <a:gd name="connsiteX5" fmla="*/ 0 w 5143500"/>
              <a:gd name="connsiteY5" fmla="*/ 5143500 h 5166077"/>
              <a:gd name="connsiteX0" fmla="*/ 0 w 5143500"/>
              <a:gd name="connsiteY0" fmla="*/ 5143500 h 5166077"/>
              <a:gd name="connsiteX1" fmla="*/ 0 w 5143500"/>
              <a:gd name="connsiteY1" fmla="*/ 0 h 5166077"/>
              <a:gd name="connsiteX2" fmla="*/ 198495 w 5143500"/>
              <a:gd name="connsiteY2" fmla="*/ 18342 h 5166077"/>
              <a:gd name="connsiteX3" fmla="*/ 2726795 w 5143500"/>
              <a:gd name="connsiteY3" fmla="*/ 0 h 5166077"/>
              <a:gd name="connsiteX4" fmla="*/ 5143500 w 5143500"/>
              <a:gd name="connsiteY4" fmla="*/ 5143500 h 5166077"/>
              <a:gd name="connsiteX5" fmla="*/ 209782 w 5143500"/>
              <a:gd name="connsiteY5" fmla="*/ 5166077 h 5166077"/>
              <a:gd name="connsiteX6" fmla="*/ 0 w 5143500"/>
              <a:gd name="connsiteY6" fmla="*/ 5143500 h 5166077"/>
              <a:gd name="connsiteX0" fmla="*/ 0 w 5143500"/>
              <a:gd name="connsiteY0" fmla="*/ 5143500 h 5166077"/>
              <a:gd name="connsiteX1" fmla="*/ 198495 w 5143500"/>
              <a:gd name="connsiteY1" fmla="*/ 18342 h 5166077"/>
              <a:gd name="connsiteX2" fmla="*/ 2726795 w 5143500"/>
              <a:gd name="connsiteY2" fmla="*/ 0 h 5166077"/>
              <a:gd name="connsiteX3" fmla="*/ 5143500 w 5143500"/>
              <a:gd name="connsiteY3" fmla="*/ 5143500 h 5166077"/>
              <a:gd name="connsiteX4" fmla="*/ 209782 w 5143500"/>
              <a:gd name="connsiteY4" fmla="*/ 5166077 h 5166077"/>
              <a:gd name="connsiteX5" fmla="*/ 0 w 5143500"/>
              <a:gd name="connsiteY5" fmla="*/ 5143500 h 5166077"/>
              <a:gd name="connsiteX0" fmla="*/ 11287 w 4945005"/>
              <a:gd name="connsiteY0" fmla="*/ 5166077 h 5166077"/>
              <a:gd name="connsiteX1" fmla="*/ 0 w 4945005"/>
              <a:gd name="connsiteY1" fmla="*/ 18342 h 5166077"/>
              <a:gd name="connsiteX2" fmla="*/ 2528300 w 4945005"/>
              <a:gd name="connsiteY2" fmla="*/ 0 h 5166077"/>
              <a:gd name="connsiteX3" fmla="*/ 4945005 w 4945005"/>
              <a:gd name="connsiteY3" fmla="*/ 5143500 h 5166077"/>
              <a:gd name="connsiteX4" fmla="*/ 11287 w 4945005"/>
              <a:gd name="connsiteY4" fmla="*/ 5166077 h 5166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45005" h="5166077">
                <a:moveTo>
                  <a:pt x="11287" y="5166077"/>
                </a:moveTo>
                <a:cubicBezTo>
                  <a:pt x="7525" y="3450165"/>
                  <a:pt x="3762" y="1734254"/>
                  <a:pt x="0" y="18342"/>
                </a:cubicBezTo>
                <a:lnTo>
                  <a:pt x="2528300" y="0"/>
                </a:lnTo>
                <a:lnTo>
                  <a:pt x="4945005" y="5143500"/>
                </a:lnTo>
                <a:lnTo>
                  <a:pt x="11287" y="5166077"/>
                </a:lnTo>
                <a:close/>
              </a:path>
            </a:pathLst>
          </a:custGeom>
          <a:solidFill>
            <a:schemeClr val="tx1">
              <a:alpha val="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43834" tIns="121917" rIns="243834" bIns="121917" rtlCol="0" anchor="ctr"/>
          <a:lstStyle/>
          <a:p>
            <a:pPr defTabSz="914400" eaLnBrk="0" fontAlgn="base">
              <a:spcBef>
                <a:spcPct val="0"/>
              </a:spcBef>
              <a:spcAft>
                <a:spcPct val="0"/>
              </a:spcAft>
            </a:pPr>
            <a:endParaRPr kumimoji="1" lang="zh-TW" altLang="en-US" sz="3700" b="0" kern="1200">
              <a:solidFill>
                <a:prstClr val="white"/>
              </a:solidFill>
            </a:endParaRPr>
          </a:p>
        </p:txBody>
      </p:sp>
      <p:sp>
        <p:nvSpPr>
          <p:cNvPr id="11" name="內容版面配置區 16"/>
          <p:cNvSpPr>
            <a:spLocks noGrp="1"/>
          </p:cNvSpPr>
          <p:nvPr>
            <p:ph sz="quarter" idx="22" hasCustomPrompt="1"/>
          </p:nvPr>
        </p:nvSpPr>
        <p:spPr>
          <a:xfrm>
            <a:off x="11831964" y="2657534"/>
            <a:ext cx="11881320" cy="9553059"/>
          </a:xfrm>
        </p:spPr>
        <p:txBody>
          <a:bodyPr/>
          <a:lstStyle>
            <a:lvl1pPr>
              <a:defRPr sz="53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</a:defRPr>
            </a:lvl1pPr>
            <a:lvl2pPr>
              <a:defRPr baseline="0">
                <a:solidFill>
                  <a:srgbClr val="333333"/>
                </a:solidFill>
                <a:latin typeface="Gill Sans MT" pitchFamily="34" charset="0"/>
                <a:ea typeface="微軟正黑體" pitchFamily="34" charset="-120"/>
              </a:defRPr>
            </a:lvl2pPr>
            <a:lvl3pPr>
              <a:defRPr baseline="0">
                <a:solidFill>
                  <a:srgbClr val="333333"/>
                </a:solidFill>
                <a:latin typeface="Gill Sans MT" pitchFamily="34" charset="0"/>
                <a:ea typeface="微軟正黑體" pitchFamily="34" charset="-120"/>
              </a:defRPr>
            </a:lvl3pPr>
          </a:lstStyle>
          <a:p>
            <a:r>
              <a:rPr lang="en-US" altLang="zh-TW" dirty="0" smtClean="0"/>
              <a:t>Gill Sans MT</a:t>
            </a:r>
          </a:p>
          <a:p>
            <a:r>
              <a:rPr lang="zh-TW" altLang="en-US" dirty="0" smtClean="0"/>
              <a:t>微軟正黑</a:t>
            </a:r>
          </a:p>
        </p:txBody>
      </p:sp>
      <p:sp>
        <p:nvSpPr>
          <p:cNvPr id="13" name="手繪多邊形 12"/>
          <p:cNvSpPr/>
          <p:nvPr userDrawn="1"/>
        </p:nvSpPr>
        <p:spPr>
          <a:xfrm rot="1500000">
            <a:off x="8731573" y="-964488"/>
            <a:ext cx="609264" cy="15671387"/>
          </a:xfrm>
          <a:custGeom>
            <a:avLst/>
            <a:gdLst>
              <a:gd name="connsiteX0" fmla="*/ 0 w 225024"/>
              <a:gd name="connsiteY0" fmla="*/ 0 h 5940000"/>
              <a:gd name="connsiteX1" fmla="*/ 225024 w 225024"/>
              <a:gd name="connsiteY1" fmla="*/ 0 h 5940000"/>
              <a:gd name="connsiteX2" fmla="*/ 225024 w 225024"/>
              <a:gd name="connsiteY2" fmla="*/ 5940000 h 5940000"/>
              <a:gd name="connsiteX3" fmla="*/ 0 w 225024"/>
              <a:gd name="connsiteY3" fmla="*/ 5940000 h 5940000"/>
              <a:gd name="connsiteX4" fmla="*/ 0 w 225024"/>
              <a:gd name="connsiteY4" fmla="*/ 0 h 5940000"/>
              <a:gd name="connsiteX0" fmla="*/ 9369 w 234393"/>
              <a:gd name="connsiteY0" fmla="*/ 0 h 5940000"/>
              <a:gd name="connsiteX1" fmla="*/ 234393 w 234393"/>
              <a:gd name="connsiteY1" fmla="*/ 0 h 5940000"/>
              <a:gd name="connsiteX2" fmla="*/ 234393 w 234393"/>
              <a:gd name="connsiteY2" fmla="*/ 5940000 h 5940000"/>
              <a:gd name="connsiteX3" fmla="*/ 9369 w 234393"/>
              <a:gd name="connsiteY3" fmla="*/ 5940000 h 5940000"/>
              <a:gd name="connsiteX4" fmla="*/ 0 w 234393"/>
              <a:gd name="connsiteY4" fmla="*/ 159259 h 5940000"/>
              <a:gd name="connsiteX5" fmla="*/ 9369 w 234393"/>
              <a:gd name="connsiteY5" fmla="*/ 0 h 5940000"/>
              <a:gd name="connsiteX0" fmla="*/ 9369 w 234393"/>
              <a:gd name="connsiteY0" fmla="*/ 0 h 5940000"/>
              <a:gd name="connsiteX1" fmla="*/ 234393 w 234393"/>
              <a:gd name="connsiteY1" fmla="*/ 0 h 5940000"/>
              <a:gd name="connsiteX2" fmla="*/ 228474 w 234393"/>
              <a:gd name="connsiteY2" fmla="*/ 63230 h 5940000"/>
              <a:gd name="connsiteX3" fmla="*/ 234393 w 234393"/>
              <a:gd name="connsiteY3" fmla="*/ 5940000 h 5940000"/>
              <a:gd name="connsiteX4" fmla="*/ 9369 w 234393"/>
              <a:gd name="connsiteY4" fmla="*/ 5940000 h 5940000"/>
              <a:gd name="connsiteX5" fmla="*/ 0 w 234393"/>
              <a:gd name="connsiteY5" fmla="*/ 159259 h 5940000"/>
              <a:gd name="connsiteX6" fmla="*/ 9369 w 234393"/>
              <a:gd name="connsiteY6" fmla="*/ 0 h 5940000"/>
              <a:gd name="connsiteX0" fmla="*/ 9369 w 234393"/>
              <a:gd name="connsiteY0" fmla="*/ 0 h 5940000"/>
              <a:gd name="connsiteX1" fmla="*/ 228474 w 234393"/>
              <a:gd name="connsiteY1" fmla="*/ 63230 h 5940000"/>
              <a:gd name="connsiteX2" fmla="*/ 234393 w 234393"/>
              <a:gd name="connsiteY2" fmla="*/ 5940000 h 5940000"/>
              <a:gd name="connsiteX3" fmla="*/ 9369 w 234393"/>
              <a:gd name="connsiteY3" fmla="*/ 5940000 h 5940000"/>
              <a:gd name="connsiteX4" fmla="*/ 0 w 234393"/>
              <a:gd name="connsiteY4" fmla="*/ 159259 h 5940000"/>
              <a:gd name="connsiteX5" fmla="*/ 9369 w 234393"/>
              <a:gd name="connsiteY5" fmla="*/ 0 h 5940000"/>
              <a:gd name="connsiteX0" fmla="*/ 0 w 234393"/>
              <a:gd name="connsiteY0" fmla="*/ 96029 h 5876770"/>
              <a:gd name="connsiteX1" fmla="*/ 228474 w 234393"/>
              <a:gd name="connsiteY1" fmla="*/ 0 h 5876770"/>
              <a:gd name="connsiteX2" fmla="*/ 234393 w 234393"/>
              <a:gd name="connsiteY2" fmla="*/ 5876770 h 5876770"/>
              <a:gd name="connsiteX3" fmla="*/ 9369 w 234393"/>
              <a:gd name="connsiteY3" fmla="*/ 5876770 h 5876770"/>
              <a:gd name="connsiteX4" fmla="*/ 0 w 234393"/>
              <a:gd name="connsiteY4" fmla="*/ 96029 h 5876770"/>
              <a:gd name="connsiteX0" fmla="*/ 0 w 234393"/>
              <a:gd name="connsiteY0" fmla="*/ 96029 h 5876770"/>
              <a:gd name="connsiteX1" fmla="*/ 228474 w 234393"/>
              <a:gd name="connsiteY1" fmla="*/ 0 h 5876770"/>
              <a:gd name="connsiteX2" fmla="*/ 219866 w 234393"/>
              <a:gd name="connsiteY2" fmla="*/ 5773826 h 5876770"/>
              <a:gd name="connsiteX3" fmla="*/ 234393 w 234393"/>
              <a:gd name="connsiteY3" fmla="*/ 5876770 h 5876770"/>
              <a:gd name="connsiteX4" fmla="*/ 9369 w 234393"/>
              <a:gd name="connsiteY4" fmla="*/ 5876770 h 5876770"/>
              <a:gd name="connsiteX5" fmla="*/ 0 w 234393"/>
              <a:gd name="connsiteY5" fmla="*/ 96029 h 5876770"/>
              <a:gd name="connsiteX0" fmla="*/ 0 w 228474"/>
              <a:gd name="connsiteY0" fmla="*/ 96029 h 5876770"/>
              <a:gd name="connsiteX1" fmla="*/ 228474 w 228474"/>
              <a:gd name="connsiteY1" fmla="*/ 0 h 5876770"/>
              <a:gd name="connsiteX2" fmla="*/ 219866 w 228474"/>
              <a:gd name="connsiteY2" fmla="*/ 5773826 h 5876770"/>
              <a:gd name="connsiteX3" fmla="*/ 9369 w 228474"/>
              <a:gd name="connsiteY3" fmla="*/ 5876770 h 5876770"/>
              <a:gd name="connsiteX4" fmla="*/ 0 w 228474"/>
              <a:gd name="connsiteY4" fmla="*/ 96029 h 5876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474" h="5876770">
                <a:moveTo>
                  <a:pt x="0" y="96029"/>
                </a:moveTo>
                <a:lnTo>
                  <a:pt x="228474" y="0"/>
                </a:lnTo>
                <a:cubicBezTo>
                  <a:pt x="225605" y="1924609"/>
                  <a:pt x="222735" y="3849217"/>
                  <a:pt x="219866" y="5773826"/>
                </a:cubicBezTo>
                <a:lnTo>
                  <a:pt x="9369" y="5876770"/>
                </a:lnTo>
                <a:lnTo>
                  <a:pt x="0" y="96029"/>
                </a:lnTo>
                <a:close/>
              </a:path>
            </a:pathLst>
          </a:custGeom>
          <a:gradFill flip="none" rotWithShape="1">
            <a:gsLst>
              <a:gs pos="32000">
                <a:srgbClr val="0F8AB1"/>
              </a:gs>
              <a:gs pos="70000">
                <a:srgbClr val="1E4B70"/>
              </a:gs>
            </a:gsLst>
            <a:path path="circle">
              <a:fillToRect r="100000" b="100000"/>
            </a:path>
            <a:tileRect l="-100000" t="-10000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243834" tIns="121917" rIns="243834" bIns="121917" numCol="1" rtlCol="0" anchor="t" anchorCtr="0" compatLnSpc="1">
            <a:prstTxWarp prst="textNoShape">
              <a:avLst/>
            </a:prstTxWarp>
          </a:bodyPr>
          <a:lstStyle/>
          <a:p>
            <a:pPr algn="l" defTabSz="914400" fontAlgn="base" hangingPunct="1">
              <a:spcBef>
                <a:spcPct val="0"/>
              </a:spcBef>
              <a:spcAft>
                <a:spcPct val="0"/>
              </a:spcAft>
            </a:pPr>
            <a:endParaRPr kumimoji="1" lang="zh-TW" altLang="en-US" sz="4800" b="0" kern="1200">
              <a:solidFill>
                <a:prstClr val="black"/>
              </a:solidFill>
              <a:latin typeface="Gill Sans MT" pitchFamily="34" charset="0"/>
              <a:ea typeface="微軟正黑體" pitchFamily="34" charset="-120"/>
              <a:cs typeface="新細明體" pitchFamily="-65" charset="-120"/>
            </a:endParaRPr>
          </a:p>
        </p:txBody>
      </p:sp>
      <p:sp>
        <p:nvSpPr>
          <p:cNvPr id="14" name="文字版面配置區 12"/>
          <p:cNvSpPr>
            <a:spLocks noGrp="1"/>
          </p:cNvSpPr>
          <p:nvPr>
            <p:ph type="body" sz="quarter" idx="19" hasCustomPrompt="1"/>
          </p:nvPr>
        </p:nvSpPr>
        <p:spPr>
          <a:xfrm>
            <a:off x="1414804" y="2657536"/>
            <a:ext cx="6456717" cy="2688299"/>
          </a:xfrm>
        </p:spPr>
        <p:txBody>
          <a:bodyPr>
            <a:noAutofit/>
          </a:bodyPr>
          <a:lstStyle>
            <a:lvl1pPr marL="0" marR="0" indent="-914377" algn="l" defTabSz="243833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kumimoji="1" lang="zh-TW" altLang="en-US" sz="8000" b="1" kern="1200" baseline="0" dirty="0" smtClean="0">
                <a:solidFill>
                  <a:srgbClr val="00698E"/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1pPr>
          </a:lstStyle>
          <a:p>
            <a:pPr lvl="0"/>
            <a:r>
              <a:rPr lang="zh-TW" altLang="en-US" dirty="0" smtClean="0"/>
              <a:t>分隔頁</a:t>
            </a:r>
          </a:p>
          <a:p>
            <a:pPr lvl="0"/>
            <a:r>
              <a:rPr lang="en-US" altLang="zh-TW" dirty="0" smtClean="0"/>
              <a:t>Divider </a:t>
            </a:r>
          </a:p>
          <a:p>
            <a:pPr lvl="0"/>
            <a:r>
              <a:rPr lang="en-US" altLang="zh-TW" dirty="0" smtClean="0"/>
              <a:t>Title</a:t>
            </a:r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25"/>
          </p:nvPr>
        </p:nvSpPr>
        <p:spPr>
          <a:xfrm>
            <a:off x="14472253" y="12712704"/>
            <a:ext cx="7721600" cy="73025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zh-TW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</p:spTree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手繪多邊形 9"/>
          <p:cNvSpPr/>
          <p:nvPr userDrawn="1"/>
        </p:nvSpPr>
        <p:spPr>
          <a:xfrm>
            <a:off x="3" y="12618639"/>
            <a:ext cx="24384000" cy="600072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162 h 10162"/>
              <a:gd name="connsiteX1" fmla="*/ 0 w 10000"/>
              <a:gd name="connsiteY1" fmla="*/ 0 h 10162"/>
              <a:gd name="connsiteX2" fmla="*/ 10000 w 10000"/>
              <a:gd name="connsiteY2" fmla="*/ 162 h 10162"/>
              <a:gd name="connsiteX3" fmla="*/ 10000 w 10000"/>
              <a:gd name="connsiteY3" fmla="*/ 10162 h 10162"/>
              <a:gd name="connsiteX4" fmla="*/ 0 w 10000"/>
              <a:gd name="connsiteY4" fmla="*/ 10162 h 10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162">
                <a:moveTo>
                  <a:pt x="0" y="10162"/>
                </a:moveTo>
                <a:lnTo>
                  <a:pt x="0" y="0"/>
                </a:lnTo>
                <a:lnTo>
                  <a:pt x="10000" y="162"/>
                </a:lnTo>
                <a:lnTo>
                  <a:pt x="10000" y="10162"/>
                </a:lnTo>
                <a:lnTo>
                  <a:pt x="0" y="10162"/>
                </a:lnTo>
                <a:close/>
              </a:path>
            </a:pathLst>
          </a:custGeom>
          <a:gradFill flip="none" rotWithShape="1">
            <a:gsLst>
              <a:gs pos="32000">
                <a:srgbClr val="0F8AB1"/>
              </a:gs>
              <a:gs pos="70000">
                <a:srgbClr val="1E4B70"/>
              </a:gs>
            </a:gsLst>
            <a:path path="circle">
              <a:fillToRect r="100000" b="100000"/>
            </a:path>
            <a:tileRect l="-100000" t="-10000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243834" tIns="121917" rIns="243834" bIns="121917" numCol="1" rtlCol="0" anchor="t" anchorCtr="0" compatLnSpc="1">
            <a:prstTxWarp prst="textNoShape">
              <a:avLst/>
            </a:prstTxWarp>
          </a:bodyPr>
          <a:lstStyle/>
          <a:p>
            <a:pPr algn="l" defTabSz="914400" fontAlgn="base" hangingPunct="1">
              <a:spcBef>
                <a:spcPct val="0"/>
              </a:spcBef>
              <a:spcAft>
                <a:spcPct val="0"/>
              </a:spcAft>
            </a:pPr>
            <a:endParaRPr kumimoji="1" lang="zh-TW" altLang="en-US" sz="4800" b="0" kern="1200">
              <a:solidFill>
                <a:prstClr val="black"/>
              </a:solidFill>
              <a:latin typeface="Gill Sans MT" pitchFamily="34" charset="0"/>
              <a:ea typeface="微軟正黑體" pitchFamily="34" charset="-120"/>
              <a:cs typeface="新細明體" pitchFamily="-65" charset="-120"/>
            </a:endParaRPr>
          </a:p>
        </p:txBody>
      </p:sp>
      <p:pic>
        <p:nvPicPr>
          <p:cNvPr id="11" name="Picture 2" descr="\\Auhqfs01\agm006$\Corpcom\Library\CIS\AUO\Logo Combination\AUO only\企業標誌 AUO only [轉換]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290907" y="857335"/>
            <a:ext cx="3062336" cy="1080120"/>
          </a:xfrm>
          <a:prstGeom prst="rect">
            <a:avLst/>
          </a:prstGeom>
          <a:noFill/>
        </p:spPr>
      </p:pic>
      <p:pic>
        <p:nvPicPr>
          <p:cNvPr id="12" name="Picture 21" descr="Y:\暫放區\TOM\簡英.jpg"/>
          <p:cNvPicPr>
            <a:picLocks noChangeAspect="1" noChangeArrowheads="1"/>
          </p:cNvPicPr>
          <p:nvPr userDrawn="1"/>
        </p:nvPicPr>
        <p:blipFill>
          <a:blip r:embed="rId3" cstate="print"/>
          <a:stretch>
            <a:fillRect/>
          </a:stretch>
        </p:blipFill>
        <p:spPr bwMode="auto">
          <a:xfrm>
            <a:off x="3243361" y="4337723"/>
            <a:ext cx="17897288" cy="48005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頁尾版面配置區 7"/>
          <p:cNvSpPr>
            <a:spLocks noGrp="1"/>
          </p:cNvSpPr>
          <p:nvPr>
            <p:ph type="ftr" sz="quarter" idx="25"/>
          </p:nvPr>
        </p:nvSpPr>
        <p:spPr>
          <a:xfrm>
            <a:off x="14472253" y="12712704"/>
            <a:ext cx="7721600" cy="73025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zh-TW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標題 110"/>
          <p:cNvSpPr txBox="1">
            <a:spLocks/>
          </p:cNvSpPr>
          <p:nvPr userDrawn="1"/>
        </p:nvSpPr>
        <p:spPr>
          <a:xfrm>
            <a:off x="1407641" y="617312"/>
            <a:ext cx="19425320" cy="3120347"/>
          </a:xfrm>
          <a:prstGeom prst="rect">
            <a:avLst/>
          </a:prstGeom>
        </p:spPr>
        <p:txBody>
          <a:bodyPr vert="horz" lIns="243834" tIns="121917" rIns="243834" bIns="121917" rtlCol="0" anchor="t" anchorCtr="0">
            <a:normAutofit/>
          </a:bodyPr>
          <a:lstStyle/>
          <a:p>
            <a:pPr algn="l" defTabSz="2438339" hangingPunct="1">
              <a:spcBef>
                <a:spcPct val="0"/>
              </a:spcBef>
              <a:defRPr/>
            </a:pPr>
            <a:r>
              <a:rPr lang="zh-TW" altLang="en-US" sz="8500" kern="12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Gill Sans MT" pitchFamily="34" charset="0"/>
                <a:ea typeface="微軟正黑體" pitchFamily="34" charset="-120"/>
                <a:cs typeface="+mn-cs"/>
              </a:rPr>
              <a:t>適用色盤</a:t>
            </a:r>
            <a:endParaRPr lang="zh-TW" altLang="en-US" sz="8500" kern="1200" dirty="0">
              <a:solidFill>
                <a:prstClr val="black">
                  <a:lumMod val="75000"/>
                  <a:lumOff val="25000"/>
                </a:prstClr>
              </a:solidFill>
              <a:latin typeface="Gill Sans MT" pitchFamily="34" charset="0"/>
              <a:ea typeface="微軟正黑體" pitchFamily="34" charset="-120"/>
              <a:cs typeface="+mn-cs"/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zh-TW" altLang="en-US" dirty="0">
              <a:solidFill>
                <a:prstClr val="black"/>
              </a:solidFill>
            </a:endParaRPr>
          </a:p>
        </p:txBody>
      </p:sp>
      <p:grpSp>
        <p:nvGrpSpPr>
          <p:cNvPr id="2" name="群組 5"/>
          <p:cNvGrpSpPr/>
          <p:nvPr userDrawn="1"/>
        </p:nvGrpSpPr>
        <p:grpSpPr>
          <a:xfrm>
            <a:off x="1752606" y="10098367"/>
            <a:ext cx="6598387" cy="1651000"/>
            <a:chOff x="657225" y="3786885"/>
            <a:chExt cx="2474395" cy="619125"/>
          </a:xfrm>
        </p:grpSpPr>
        <p:sp>
          <p:nvSpPr>
            <p:cNvPr id="7" name="矩形 6"/>
            <p:cNvSpPr/>
            <p:nvPr/>
          </p:nvSpPr>
          <p:spPr>
            <a:xfrm>
              <a:off x="657225" y="3786885"/>
              <a:ext cx="978347" cy="593252"/>
            </a:xfrm>
            <a:prstGeom prst="rect">
              <a:avLst/>
            </a:prstGeom>
            <a:solidFill>
              <a:srgbClr val="2772E1"/>
            </a:solidFill>
            <a:ln w="38100">
              <a:solidFill>
                <a:srgbClr val="2772E1"/>
              </a:solidFill>
              <a:round/>
              <a:headEnd/>
              <a:tailEnd/>
            </a:ln>
          </p:spPr>
          <p:txBody>
            <a:bodyPr/>
            <a:lstStyle/>
            <a:p>
              <a:pPr defTabSz="914400" eaLnBrk="0" fontAlgn="base">
                <a:spcBef>
                  <a:spcPct val="0"/>
                </a:spcBef>
                <a:spcAft>
                  <a:spcPct val="0"/>
                </a:spcAft>
              </a:pPr>
              <a:endParaRPr kumimoji="1" lang="zh-TW" altLang="en-US" sz="3700" kern="1200" dirty="0">
                <a:solidFill>
                  <a:prstClr val="white"/>
                </a:solidFill>
                <a:latin typeface="Gill Sans MT" pitchFamily="34" charset="0"/>
                <a:ea typeface="微軟正黑體" pitchFamily="34" charset="-120"/>
                <a:cs typeface="+mn-cs"/>
              </a:endParaRPr>
            </a:p>
          </p:txBody>
        </p:sp>
        <p:pic>
          <p:nvPicPr>
            <p:cNvPr id="8" name="Picture 6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826695" y="3786885"/>
              <a:ext cx="1304925" cy="619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3" name="群組 8"/>
          <p:cNvGrpSpPr/>
          <p:nvPr userDrawn="1"/>
        </p:nvGrpSpPr>
        <p:grpSpPr>
          <a:xfrm>
            <a:off x="1752607" y="3001887"/>
            <a:ext cx="18548920" cy="1701800"/>
            <a:chOff x="657225" y="1125705"/>
            <a:chExt cx="6955845" cy="638175"/>
          </a:xfrm>
        </p:grpSpPr>
        <p:sp>
          <p:nvSpPr>
            <p:cNvPr id="10" name="矩形 9"/>
            <p:cNvSpPr/>
            <p:nvPr/>
          </p:nvSpPr>
          <p:spPr>
            <a:xfrm>
              <a:off x="657225" y="1125705"/>
              <a:ext cx="978346" cy="593252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38100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defTabSz="914400" eaLnBrk="0" fontAlgn="base">
                <a:spcBef>
                  <a:spcPct val="0"/>
                </a:spcBef>
                <a:spcAft>
                  <a:spcPct val="0"/>
                </a:spcAft>
              </a:pPr>
              <a:endParaRPr kumimoji="1" lang="zh-TW" altLang="en-US" sz="3700" kern="1200" dirty="0">
                <a:solidFill>
                  <a:prstClr val="white"/>
                </a:solidFill>
                <a:latin typeface="Gill Sans MT" pitchFamily="34" charset="0"/>
                <a:ea typeface="微軟正黑體" pitchFamily="34" charset="-120"/>
                <a:cs typeface="+mn-cs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5157065" y="1125705"/>
              <a:ext cx="978345" cy="593252"/>
            </a:xfrm>
            <a:prstGeom prst="rect">
              <a:avLst/>
            </a:prstGeom>
            <a:solidFill>
              <a:srgbClr val="F75B66"/>
            </a:solidFill>
            <a:ln w="38100">
              <a:solidFill>
                <a:srgbClr val="F75B66"/>
              </a:solidFill>
              <a:round/>
              <a:headEnd/>
              <a:tailEnd/>
            </a:ln>
          </p:spPr>
          <p:txBody>
            <a:bodyPr/>
            <a:lstStyle/>
            <a:p>
              <a:pPr defTabSz="914400" eaLnBrk="0" fontAlgn="base">
                <a:spcBef>
                  <a:spcPct val="0"/>
                </a:spcBef>
                <a:spcAft>
                  <a:spcPct val="0"/>
                </a:spcAft>
              </a:pPr>
              <a:endParaRPr kumimoji="1" lang="zh-TW" altLang="en-US" sz="3700" kern="1200" dirty="0" smtClean="0">
                <a:solidFill>
                  <a:prstClr val="white"/>
                </a:solidFill>
                <a:latin typeface="Gill Sans MT" pitchFamily="34" charset="0"/>
                <a:ea typeface="微軟正黑體" pitchFamily="34" charset="-120"/>
                <a:cs typeface="+mn-cs"/>
              </a:endParaRPr>
            </a:p>
          </p:txBody>
        </p:sp>
        <p:pic>
          <p:nvPicPr>
            <p:cNvPr id="12" name="Picture 4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826695" y="1125705"/>
              <a:ext cx="1304925" cy="638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3" name="Picture 7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327195" y="1125705"/>
              <a:ext cx="1285875" cy="619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4" name="群組 13"/>
          <p:cNvGrpSpPr/>
          <p:nvPr userDrawn="1"/>
        </p:nvGrpSpPr>
        <p:grpSpPr>
          <a:xfrm>
            <a:off x="1752600" y="5384311"/>
            <a:ext cx="18574320" cy="1651000"/>
            <a:chOff x="657225" y="1807245"/>
            <a:chExt cx="6965370" cy="619125"/>
          </a:xfrm>
        </p:grpSpPr>
        <p:sp>
          <p:nvSpPr>
            <p:cNvPr id="15" name="矩形 14"/>
            <p:cNvSpPr/>
            <p:nvPr/>
          </p:nvSpPr>
          <p:spPr>
            <a:xfrm>
              <a:off x="5157065" y="1807245"/>
              <a:ext cx="978346" cy="593252"/>
            </a:xfrm>
            <a:prstGeom prst="rect">
              <a:avLst/>
            </a:prstGeom>
            <a:solidFill>
              <a:srgbClr val="F1AC01"/>
            </a:solidFill>
            <a:ln w="38100">
              <a:solidFill>
                <a:srgbClr val="F1AC01"/>
              </a:solidFill>
              <a:round/>
              <a:headEnd/>
              <a:tailEnd/>
            </a:ln>
          </p:spPr>
          <p:txBody>
            <a:bodyPr/>
            <a:lstStyle/>
            <a:p>
              <a:pPr defTabSz="914400" eaLnBrk="0" fontAlgn="base">
                <a:spcBef>
                  <a:spcPct val="0"/>
                </a:spcBef>
                <a:spcAft>
                  <a:spcPct val="0"/>
                </a:spcAft>
              </a:pPr>
              <a:endParaRPr kumimoji="1" lang="zh-TW" altLang="en-US" sz="3700" kern="1200" dirty="0">
                <a:solidFill>
                  <a:prstClr val="white"/>
                </a:solidFill>
                <a:latin typeface="Gill Sans MT" pitchFamily="34" charset="0"/>
                <a:ea typeface="微軟正黑體" pitchFamily="34" charset="-120"/>
                <a:cs typeface="+mn-cs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657225" y="1807245"/>
              <a:ext cx="978346" cy="593252"/>
            </a:xfrm>
            <a:prstGeom prst="rect">
              <a:avLst/>
            </a:prstGeom>
            <a:solidFill>
              <a:srgbClr val="5B5245"/>
            </a:solidFill>
            <a:ln w="38100">
              <a:solidFill>
                <a:srgbClr val="5B5245"/>
              </a:solidFill>
              <a:round/>
              <a:headEnd/>
              <a:tailEnd/>
            </a:ln>
          </p:spPr>
          <p:txBody>
            <a:bodyPr/>
            <a:lstStyle/>
            <a:p>
              <a:pPr defTabSz="914400" eaLnBrk="0" fontAlgn="base">
                <a:spcBef>
                  <a:spcPct val="0"/>
                </a:spcBef>
                <a:spcAft>
                  <a:spcPct val="0"/>
                </a:spcAft>
              </a:pPr>
              <a:endParaRPr kumimoji="1" lang="zh-TW" altLang="en-US" sz="3700" kern="1200" dirty="0">
                <a:solidFill>
                  <a:prstClr val="white"/>
                </a:solidFill>
                <a:latin typeface="Gill Sans MT" pitchFamily="34" charset="0"/>
                <a:ea typeface="微軟正黑體" pitchFamily="34" charset="-120"/>
                <a:cs typeface="+mn-cs"/>
              </a:endParaRPr>
            </a:p>
          </p:txBody>
        </p:sp>
        <p:pic>
          <p:nvPicPr>
            <p:cNvPr id="17" name="Picture 3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826695" y="1807245"/>
              <a:ext cx="1304925" cy="619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8" name="Picture 8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6327195" y="1807245"/>
              <a:ext cx="1295400" cy="619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9" name="矩形 18"/>
          <p:cNvSpPr/>
          <p:nvPr userDrawn="1"/>
        </p:nvSpPr>
        <p:spPr>
          <a:xfrm>
            <a:off x="1752600" y="7715939"/>
            <a:ext cx="2608923" cy="1582005"/>
          </a:xfrm>
          <a:prstGeom prst="rect">
            <a:avLst/>
          </a:prstGeom>
          <a:solidFill>
            <a:srgbClr val="449E9A"/>
          </a:solidFill>
          <a:ln w="38100">
            <a:solidFill>
              <a:srgbClr val="449E9A"/>
            </a:solidFill>
            <a:round/>
            <a:headEnd/>
            <a:tailEnd/>
          </a:ln>
        </p:spPr>
        <p:txBody>
          <a:bodyPr lIns="243834" tIns="121917" rIns="243834" bIns="121917"/>
          <a:lstStyle/>
          <a:p>
            <a:pPr defTabSz="914400" eaLnBrk="0" fontAlgn="base">
              <a:spcBef>
                <a:spcPct val="0"/>
              </a:spcBef>
              <a:spcAft>
                <a:spcPct val="0"/>
              </a:spcAft>
            </a:pPr>
            <a:endParaRPr kumimoji="1" lang="zh-TW" altLang="en-US" sz="3700" kern="1200" dirty="0" smtClean="0">
              <a:solidFill>
                <a:prstClr val="white"/>
              </a:solidFill>
              <a:latin typeface="Gill Sans MT" pitchFamily="34" charset="0"/>
              <a:ea typeface="微軟正黑體" pitchFamily="34" charset="-120"/>
              <a:cs typeface="+mn-cs"/>
            </a:endParaRPr>
          </a:p>
        </p:txBody>
      </p:sp>
      <p:sp>
        <p:nvSpPr>
          <p:cNvPr id="20" name="矩形 19"/>
          <p:cNvSpPr/>
          <p:nvPr userDrawn="1"/>
        </p:nvSpPr>
        <p:spPr>
          <a:xfrm>
            <a:off x="13752173" y="7715939"/>
            <a:ext cx="2608923" cy="1582005"/>
          </a:xfrm>
          <a:prstGeom prst="rect">
            <a:avLst/>
          </a:prstGeom>
          <a:solidFill>
            <a:schemeClr val="bg2">
              <a:lumMod val="50000"/>
            </a:schemeClr>
          </a:solidFill>
          <a:ln w="38100">
            <a:noFill/>
            <a:round/>
            <a:headEnd/>
            <a:tailEnd/>
          </a:ln>
        </p:spPr>
        <p:txBody>
          <a:bodyPr lIns="243834" tIns="121917" rIns="243834" bIns="121917"/>
          <a:lstStyle/>
          <a:p>
            <a:pPr defTabSz="914400" eaLnBrk="0" fontAlgn="base">
              <a:spcBef>
                <a:spcPct val="0"/>
              </a:spcBef>
              <a:spcAft>
                <a:spcPct val="0"/>
              </a:spcAft>
            </a:pPr>
            <a:endParaRPr kumimoji="1" lang="zh-TW" altLang="en-US" sz="2900" kern="1200" dirty="0" smtClean="0">
              <a:solidFill>
                <a:prstClr val="white"/>
              </a:solidFill>
              <a:latin typeface="Gill Sans MT" pitchFamily="34" charset="0"/>
              <a:ea typeface="微軟正黑體" pitchFamily="34" charset="-120"/>
              <a:cs typeface="+mn-cs"/>
            </a:endParaRPr>
          </a:p>
        </p:txBody>
      </p:sp>
      <p:pic>
        <p:nvPicPr>
          <p:cNvPr id="21" name="Picture 5"/>
          <p:cNvPicPr>
            <a:picLocks noChangeAspect="1" noChangeArrowheads="1"/>
          </p:cNvPicPr>
          <p:nvPr userDrawn="1"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871201" y="7715933"/>
            <a:ext cx="34798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" name="Picture 9"/>
          <p:cNvPicPr>
            <a:picLocks noChangeAspect="1" noChangeArrowheads="1"/>
          </p:cNvPicPr>
          <p:nvPr userDrawn="1"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6872537" y="7715935"/>
            <a:ext cx="3479800" cy="170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" name="Picture 11"/>
          <p:cNvPicPr>
            <a:picLocks noChangeAspect="1" noChangeArrowheads="1"/>
          </p:cNvPicPr>
          <p:nvPr userDrawn="1"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17112547" y="9978347"/>
            <a:ext cx="34544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" name="矩形 24"/>
          <p:cNvSpPr/>
          <p:nvPr userDrawn="1"/>
        </p:nvSpPr>
        <p:spPr>
          <a:xfrm>
            <a:off x="14472253" y="10338396"/>
            <a:ext cx="1411499" cy="820739"/>
          </a:xfrm>
          <a:prstGeom prst="rect">
            <a:avLst/>
          </a:prstGeom>
        </p:spPr>
        <p:txBody>
          <a:bodyPr wrap="none" lIns="243834" tIns="121917" rIns="243834" bIns="121917">
            <a:spAutoFit/>
          </a:bodyPr>
          <a:lstStyle/>
          <a:p>
            <a:pPr algn="l" defTabSz="914400" eaLnBrk="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TW" sz="3700" b="0" kern="12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Gill Sans MT" pitchFamily="34" charset="0"/>
                <a:ea typeface="微軟正黑體" pitchFamily="34" charset="-120"/>
                <a:cs typeface="+mn-cs"/>
              </a:rPr>
              <a:t>TXT</a:t>
            </a:r>
            <a:endParaRPr kumimoji="1" lang="zh-TW" altLang="en-US" sz="3700" b="0" kern="1200" dirty="0">
              <a:solidFill>
                <a:prstClr val="black">
                  <a:lumMod val="75000"/>
                  <a:lumOff val="25000"/>
                </a:prstClr>
              </a:solidFill>
              <a:latin typeface="Gill Sans MT" pitchFamily="34" charset="0"/>
              <a:ea typeface="微軟正黑體" pitchFamily="34" charset="-120"/>
              <a:cs typeface="+mn-cs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1219200" y="12712704"/>
            <a:ext cx="5689600" cy="730251"/>
          </a:xfrm>
          <a:prstGeom prst="rect">
            <a:avLst/>
          </a:prstGeom>
        </p:spPr>
        <p:txBody>
          <a:bodyPr lIns="243834" tIns="121917" rIns="243834" bIns="121917"/>
          <a:lstStyle/>
          <a:p>
            <a:pPr algn="l" defTabSz="914400" eaLnBrk="0" fontAlgn="base">
              <a:spcBef>
                <a:spcPct val="0"/>
              </a:spcBef>
              <a:spcAft>
                <a:spcPct val="0"/>
              </a:spcAft>
            </a:pPr>
            <a:fld id="{753FB713-3BE8-4C3C-8353-F9BDCE98D217}" type="datetimeFigureOut">
              <a:rPr kumimoji="1" lang="zh-TW" altLang="en-US" sz="3700" b="0" kern="1200" smtClean="0">
                <a:solidFill>
                  <a:prstClr val="black"/>
                </a:solidFill>
                <a:latin typeface="Gill Sans MT" pitchFamily="34" charset="0"/>
                <a:ea typeface="微軟正黑體" pitchFamily="34" charset="-120"/>
                <a:cs typeface="+mn-cs"/>
              </a:rPr>
              <a:pPr algn="l" defTabSz="914400" eaLnBrk="0" fontAlgn="base">
                <a:spcBef>
                  <a:spcPct val="0"/>
                </a:spcBef>
                <a:spcAft>
                  <a:spcPct val="0"/>
                </a:spcAft>
              </a:pPr>
              <a:t>2019/8/28</a:t>
            </a:fld>
            <a:endParaRPr kumimoji="1" lang="zh-TW" altLang="en-US" sz="3700" b="0" kern="1200">
              <a:solidFill>
                <a:prstClr val="black"/>
              </a:solidFill>
              <a:latin typeface="Gill Sans MT" pitchFamily="34" charset="0"/>
              <a:ea typeface="微軟正黑體" pitchFamily="34" charset="-120"/>
              <a:cs typeface="+mn-cs"/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/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17475200" y="12712704"/>
            <a:ext cx="5689600" cy="730251"/>
          </a:xfrm>
          <a:prstGeom prst="rect">
            <a:avLst/>
          </a:prstGeom>
        </p:spPr>
        <p:txBody>
          <a:bodyPr lIns="243834" tIns="121917" rIns="243834" bIns="121917"/>
          <a:lstStyle/>
          <a:p>
            <a:pPr algn="l" defTabSz="914400" eaLnBrk="0" fontAlgn="base">
              <a:spcBef>
                <a:spcPct val="0"/>
              </a:spcBef>
              <a:spcAft>
                <a:spcPct val="0"/>
              </a:spcAft>
            </a:pPr>
            <a:fld id="{E704A482-148B-44EA-8518-6277CC73156D}" type="slidenum">
              <a:rPr kumimoji="1" lang="zh-TW" altLang="en-US" sz="3700" b="0" kern="1200" smtClean="0">
                <a:solidFill>
                  <a:prstClr val="black"/>
                </a:solidFill>
                <a:latin typeface="Gill Sans MT" pitchFamily="34" charset="0"/>
                <a:ea typeface="微軟正黑體" pitchFamily="34" charset="-120"/>
                <a:cs typeface="+mn-cs"/>
              </a:rPr>
              <a:pPr algn="l" defTabSz="914400" eaLnBrk="0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kumimoji="1" lang="zh-TW" altLang="en-US" sz="3700" b="0" kern="1200">
              <a:solidFill>
                <a:prstClr val="black"/>
              </a:solidFill>
              <a:latin typeface="Gill Sans MT" pitchFamily="34" charset="0"/>
              <a:ea typeface="微軟正黑體" pitchFamily="34" charset="-120"/>
              <a:cs typeface="+mn-cs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大標題 - 中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大標題文字"/>
          <p:cNvSpPr txBox="1">
            <a:spLocks noGrp="1"/>
          </p:cNvSpPr>
          <p:nvPr>
            <p:ph type="title"/>
          </p:nvPr>
        </p:nvSpPr>
        <p:spPr>
          <a:xfrm>
            <a:off x="1778000" y="4533900"/>
            <a:ext cx="20828000" cy="4648200"/>
          </a:xfrm>
          <a:prstGeom prst="rect">
            <a:avLst/>
          </a:prstGeom>
        </p:spPr>
        <p:txBody>
          <a:bodyPr/>
          <a:lstStyle/>
          <a:p>
            <a:r>
              <a:t>大標題文字</a:t>
            </a:r>
          </a:p>
        </p:txBody>
      </p:sp>
      <p:sp>
        <p:nvSpPr>
          <p:cNvPr id="31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4"/>
          <p:cNvGrpSpPr/>
          <p:nvPr userDrawn="1"/>
        </p:nvGrpSpPr>
        <p:grpSpPr>
          <a:xfrm flipH="1">
            <a:off x="4752000" y="2"/>
            <a:ext cx="19632000" cy="13771837"/>
            <a:chOff x="-306" y="0"/>
            <a:chExt cx="7362615" cy="6885918"/>
          </a:xfrm>
        </p:grpSpPr>
        <p:sp>
          <p:nvSpPr>
            <p:cNvPr id="6" name="手繪多邊形 5"/>
            <p:cNvSpPr/>
            <p:nvPr userDrawn="1"/>
          </p:nvSpPr>
          <p:spPr>
            <a:xfrm>
              <a:off x="1" y="0"/>
              <a:ext cx="5791230" cy="6885918"/>
            </a:xfrm>
            <a:custGeom>
              <a:avLst/>
              <a:gdLst>
                <a:gd name="connsiteX0" fmla="*/ 0 w 5143500"/>
                <a:gd name="connsiteY0" fmla="*/ 5143500 h 5143500"/>
                <a:gd name="connsiteX1" fmla="*/ 0 w 5143500"/>
                <a:gd name="connsiteY1" fmla="*/ 0 h 5143500"/>
                <a:gd name="connsiteX2" fmla="*/ 5143500 w 5143500"/>
                <a:gd name="connsiteY2" fmla="*/ 5143500 h 5143500"/>
                <a:gd name="connsiteX3" fmla="*/ 0 w 5143500"/>
                <a:gd name="connsiteY3" fmla="*/ 5143500 h 5143500"/>
                <a:gd name="connsiteX0" fmla="*/ 0 w 5143500"/>
                <a:gd name="connsiteY0" fmla="*/ 5143500 h 5143500"/>
                <a:gd name="connsiteX1" fmla="*/ 0 w 5143500"/>
                <a:gd name="connsiteY1" fmla="*/ 0 h 5143500"/>
                <a:gd name="connsiteX2" fmla="*/ 1628775 w 5143500"/>
                <a:gd name="connsiteY2" fmla="*/ 1619250 h 5143500"/>
                <a:gd name="connsiteX3" fmla="*/ 5143500 w 5143500"/>
                <a:gd name="connsiteY3" fmla="*/ 5143500 h 5143500"/>
                <a:gd name="connsiteX4" fmla="*/ 0 w 5143500"/>
                <a:gd name="connsiteY4" fmla="*/ 5143500 h 5143500"/>
                <a:gd name="connsiteX0" fmla="*/ 0 w 5143500"/>
                <a:gd name="connsiteY0" fmla="*/ 5143500 h 5143500"/>
                <a:gd name="connsiteX1" fmla="*/ 0 w 5143500"/>
                <a:gd name="connsiteY1" fmla="*/ 0 h 5143500"/>
                <a:gd name="connsiteX2" fmla="*/ 2726795 w 5143500"/>
                <a:gd name="connsiteY2" fmla="*/ 0 h 5143500"/>
                <a:gd name="connsiteX3" fmla="*/ 5143500 w 5143500"/>
                <a:gd name="connsiteY3" fmla="*/ 5143500 h 5143500"/>
                <a:gd name="connsiteX4" fmla="*/ 0 w 5143500"/>
                <a:gd name="connsiteY4" fmla="*/ 5143500 h 5143500"/>
                <a:gd name="connsiteX0" fmla="*/ 989937 w 6929557"/>
                <a:gd name="connsiteY0" fmla="*/ 5143500 h 6000750"/>
                <a:gd name="connsiteX1" fmla="*/ 989937 w 6929557"/>
                <a:gd name="connsiteY1" fmla="*/ 0 h 6000750"/>
                <a:gd name="connsiteX2" fmla="*/ 3716732 w 6929557"/>
                <a:gd name="connsiteY2" fmla="*/ 0 h 6000750"/>
                <a:gd name="connsiteX3" fmla="*/ 6929558 w 6929557"/>
                <a:gd name="connsiteY3" fmla="*/ 5143500 h 6000750"/>
                <a:gd name="connsiteX4" fmla="*/ 989937 w 6929557"/>
                <a:gd name="connsiteY4" fmla="*/ 5143500 h 6000750"/>
                <a:gd name="connsiteX0" fmla="*/ 989937 w 6929558"/>
                <a:gd name="connsiteY0" fmla="*/ 5143500 h 6000750"/>
                <a:gd name="connsiteX1" fmla="*/ 989937 w 6929558"/>
                <a:gd name="connsiteY1" fmla="*/ 0 h 6000750"/>
                <a:gd name="connsiteX2" fmla="*/ 3716732 w 6929558"/>
                <a:gd name="connsiteY2" fmla="*/ 0 h 6000750"/>
                <a:gd name="connsiteX3" fmla="*/ 6929558 w 6929558"/>
                <a:gd name="connsiteY3" fmla="*/ 5143500 h 6000750"/>
                <a:gd name="connsiteX4" fmla="*/ 989937 w 6929558"/>
                <a:gd name="connsiteY4" fmla="*/ 5143500 h 6000750"/>
                <a:gd name="connsiteX0" fmla="*/ 989937 w 6929558"/>
                <a:gd name="connsiteY0" fmla="*/ 5143500 h 6000750"/>
                <a:gd name="connsiteX1" fmla="*/ 989937 w 6929558"/>
                <a:gd name="connsiteY1" fmla="*/ 0 h 6000750"/>
                <a:gd name="connsiteX2" fmla="*/ 3716732 w 6929558"/>
                <a:gd name="connsiteY2" fmla="*/ 0 h 6000750"/>
                <a:gd name="connsiteX3" fmla="*/ 6929558 w 6929558"/>
                <a:gd name="connsiteY3" fmla="*/ 5143500 h 6000750"/>
                <a:gd name="connsiteX4" fmla="*/ 989937 w 6929558"/>
                <a:gd name="connsiteY4" fmla="*/ 5143500 h 6000750"/>
                <a:gd name="connsiteX0" fmla="*/ 989937 w 6929558"/>
                <a:gd name="connsiteY0" fmla="*/ 5143500 h 6000750"/>
                <a:gd name="connsiteX1" fmla="*/ 989937 w 6929558"/>
                <a:gd name="connsiteY1" fmla="*/ 0 h 6000750"/>
                <a:gd name="connsiteX2" fmla="*/ 3716732 w 6929558"/>
                <a:gd name="connsiteY2" fmla="*/ 0 h 6000750"/>
                <a:gd name="connsiteX3" fmla="*/ 6929558 w 6929558"/>
                <a:gd name="connsiteY3" fmla="*/ 5143500 h 6000750"/>
                <a:gd name="connsiteX4" fmla="*/ 989937 w 6929558"/>
                <a:gd name="connsiteY4" fmla="*/ 5143500 h 6000750"/>
                <a:gd name="connsiteX0" fmla="*/ 3744 w 5943365"/>
                <a:gd name="connsiteY0" fmla="*/ 5143500 h 6446838"/>
                <a:gd name="connsiteX1" fmla="*/ 3744 w 5943365"/>
                <a:gd name="connsiteY1" fmla="*/ 0 h 6446838"/>
                <a:gd name="connsiteX2" fmla="*/ 2730539 w 5943365"/>
                <a:gd name="connsiteY2" fmla="*/ 0 h 6446838"/>
                <a:gd name="connsiteX3" fmla="*/ 5943365 w 5943365"/>
                <a:gd name="connsiteY3" fmla="*/ 5143500 h 6446838"/>
                <a:gd name="connsiteX4" fmla="*/ 3744 w 5943365"/>
                <a:gd name="connsiteY4" fmla="*/ 5143500 h 6446838"/>
                <a:gd name="connsiteX0" fmla="*/ 3744 w 5943365"/>
                <a:gd name="connsiteY0" fmla="*/ 5143500 h 6446838"/>
                <a:gd name="connsiteX1" fmla="*/ 3744 w 5943365"/>
                <a:gd name="connsiteY1" fmla="*/ 0 h 6446838"/>
                <a:gd name="connsiteX2" fmla="*/ 3513518 w 5943365"/>
                <a:gd name="connsiteY2" fmla="*/ 0 h 6446838"/>
                <a:gd name="connsiteX3" fmla="*/ 5943365 w 5943365"/>
                <a:gd name="connsiteY3" fmla="*/ 5143500 h 6446838"/>
                <a:gd name="connsiteX4" fmla="*/ 3744 w 5943365"/>
                <a:gd name="connsiteY4" fmla="*/ 5143500 h 6446838"/>
                <a:gd name="connsiteX0" fmla="*/ 3744 w 5943365"/>
                <a:gd name="connsiteY0" fmla="*/ 5143500 h 6446838"/>
                <a:gd name="connsiteX1" fmla="*/ 3744 w 5943365"/>
                <a:gd name="connsiteY1" fmla="*/ 0 h 6446838"/>
                <a:gd name="connsiteX2" fmla="*/ 3513518 w 5943365"/>
                <a:gd name="connsiteY2" fmla="*/ 0 h 6446838"/>
                <a:gd name="connsiteX3" fmla="*/ 5943365 w 5943365"/>
                <a:gd name="connsiteY3" fmla="*/ 5143500 h 6446838"/>
                <a:gd name="connsiteX4" fmla="*/ 3744 w 5943365"/>
                <a:gd name="connsiteY4" fmla="*/ 5143500 h 6446838"/>
                <a:gd name="connsiteX0" fmla="*/ 3744 w 5943365"/>
                <a:gd name="connsiteY0" fmla="*/ 5143500 h 6446838"/>
                <a:gd name="connsiteX1" fmla="*/ 3744 w 5943365"/>
                <a:gd name="connsiteY1" fmla="*/ 0 h 6446838"/>
                <a:gd name="connsiteX2" fmla="*/ 3513518 w 5943365"/>
                <a:gd name="connsiteY2" fmla="*/ 0 h 6446838"/>
                <a:gd name="connsiteX3" fmla="*/ 5943365 w 5943365"/>
                <a:gd name="connsiteY3" fmla="*/ 5143500 h 6446838"/>
                <a:gd name="connsiteX4" fmla="*/ 3744 w 5943365"/>
                <a:gd name="connsiteY4" fmla="*/ 5143500 h 6446838"/>
                <a:gd name="connsiteX0" fmla="*/ 0 w 5939621"/>
                <a:gd name="connsiteY0" fmla="*/ 5143500 h 5143500"/>
                <a:gd name="connsiteX1" fmla="*/ 0 w 5939621"/>
                <a:gd name="connsiteY1" fmla="*/ 0 h 5143500"/>
                <a:gd name="connsiteX2" fmla="*/ 3509774 w 5939621"/>
                <a:gd name="connsiteY2" fmla="*/ 0 h 5143500"/>
                <a:gd name="connsiteX3" fmla="*/ 5939621 w 5939621"/>
                <a:gd name="connsiteY3" fmla="*/ 5143500 h 5143500"/>
                <a:gd name="connsiteX4" fmla="*/ 0 w 5939621"/>
                <a:gd name="connsiteY4" fmla="*/ 5143500 h 5143500"/>
                <a:gd name="connsiteX0" fmla="*/ 1615432 w 5939621"/>
                <a:gd name="connsiteY0" fmla="*/ 5122646 h 5143500"/>
                <a:gd name="connsiteX1" fmla="*/ 0 w 5939621"/>
                <a:gd name="connsiteY1" fmla="*/ 0 h 5143500"/>
                <a:gd name="connsiteX2" fmla="*/ 3509774 w 5939621"/>
                <a:gd name="connsiteY2" fmla="*/ 0 h 5143500"/>
                <a:gd name="connsiteX3" fmla="*/ 5939621 w 5939621"/>
                <a:gd name="connsiteY3" fmla="*/ 5143500 h 5143500"/>
                <a:gd name="connsiteX4" fmla="*/ 1615432 w 5939621"/>
                <a:gd name="connsiteY4" fmla="*/ 5122646 h 5143500"/>
                <a:gd name="connsiteX0" fmla="*/ 0 w 4324189"/>
                <a:gd name="connsiteY0" fmla="*/ 5122646 h 5143500"/>
                <a:gd name="connsiteX1" fmla="*/ 0 w 4324189"/>
                <a:gd name="connsiteY1" fmla="*/ 0 h 5143500"/>
                <a:gd name="connsiteX2" fmla="*/ 1894342 w 4324189"/>
                <a:gd name="connsiteY2" fmla="*/ 0 h 5143500"/>
                <a:gd name="connsiteX3" fmla="*/ 4324189 w 4324189"/>
                <a:gd name="connsiteY3" fmla="*/ 5143500 h 5143500"/>
                <a:gd name="connsiteX4" fmla="*/ 0 w 4324189"/>
                <a:gd name="connsiteY4" fmla="*/ 5122646 h 5143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24189" h="5143500">
                  <a:moveTo>
                    <a:pt x="0" y="5122646"/>
                  </a:moveTo>
                  <a:cubicBezTo>
                    <a:pt x="3744" y="3819308"/>
                    <a:pt x="0" y="1714500"/>
                    <a:pt x="0" y="0"/>
                  </a:cubicBezTo>
                  <a:lnTo>
                    <a:pt x="1894342" y="0"/>
                  </a:lnTo>
                  <a:lnTo>
                    <a:pt x="4324189" y="5143500"/>
                  </a:lnTo>
                  <a:lnTo>
                    <a:pt x="0" y="5122646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  <a:alpha val="2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400" eaLnBrk="0" fontAlgn="base">
                <a:spcBef>
                  <a:spcPct val="0"/>
                </a:spcBef>
                <a:spcAft>
                  <a:spcPct val="0"/>
                </a:spcAft>
              </a:pPr>
              <a:endParaRPr kumimoji="1" lang="zh-TW" altLang="en-US" sz="3700" b="0" kern="1200">
                <a:solidFill>
                  <a:prstClr val="white"/>
                </a:solidFill>
              </a:endParaRPr>
            </a:p>
          </p:txBody>
        </p:sp>
        <p:sp>
          <p:nvSpPr>
            <p:cNvPr id="9" name="手繪多邊形 8"/>
            <p:cNvSpPr/>
            <p:nvPr userDrawn="1"/>
          </p:nvSpPr>
          <p:spPr>
            <a:xfrm flipH="1">
              <a:off x="-306" y="1988774"/>
              <a:ext cx="7362615" cy="392447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10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18 h 10018"/>
                <a:gd name="connsiteX1" fmla="*/ 2000 w 10000"/>
                <a:gd name="connsiteY1" fmla="*/ 18 h 10018"/>
                <a:gd name="connsiteX2" fmla="*/ 8843 w 10000"/>
                <a:gd name="connsiteY2" fmla="*/ 0 h 10018"/>
                <a:gd name="connsiteX3" fmla="*/ 10000 w 10000"/>
                <a:gd name="connsiteY3" fmla="*/ 10018 h 10018"/>
                <a:gd name="connsiteX4" fmla="*/ 0 w 10000"/>
                <a:gd name="connsiteY4" fmla="*/ 10018 h 10018"/>
                <a:gd name="connsiteX0" fmla="*/ 0 w 8843"/>
                <a:gd name="connsiteY0" fmla="*/ 10018 h 10018"/>
                <a:gd name="connsiteX1" fmla="*/ 2000 w 8843"/>
                <a:gd name="connsiteY1" fmla="*/ 18 h 10018"/>
                <a:gd name="connsiteX2" fmla="*/ 8843 w 8843"/>
                <a:gd name="connsiteY2" fmla="*/ 0 h 10018"/>
                <a:gd name="connsiteX3" fmla="*/ 8843 w 8843"/>
                <a:gd name="connsiteY3" fmla="*/ 9995 h 10018"/>
                <a:gd name="connsiteX4" fmla="*/ 0 w 8843"/>
                <a:gd name="connsiteY4" fmla="*/ 10018 h 10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43" h="10018">
                  <a:moveTo>
                    <a:pt x="0" y="10018"/>
                  </a:moveTo>
                  <a:lnTo>
                    <a:pt x="2000" y="18"/>
                  </a:lnTo>
                  <a:lnTo>
                    <a:pt x="8843" y="0"/>
                  </a:lnTo>
                  <a:lnTo>
                    <a:pt x="8843" y="9995"/>
                  </a:lnTo>
                  <a:lnTo>
                    <a:pt x="0" y="10018"/>
                  </a:lnTo>
                  <a:close/>
                </a:path>
              </a:pathLst>
            </a:custGeom>
            <a:gradFill flip="none" rotWithShape="1">
              <a:gsLst>
                <a:gs pos="32000">
                  <a:srgbClr val="0F8AB1"/>
                </a:gs>
                <a:gs pos="70000">
                  <a:srgbClr val="1E4B70"/>
                </a:gs>
              </a:gsLst>
              <a:path path="circle">
                <a:fillToRect r="100000" b="100000"/>
              </a:path>
              <a:tileRect l="-100000" t="-100000"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l" defTabSz="914400" fontAlgn="base" hangingPunct="1">
                <a:spcBef>
                  <a:spcPct val="0"/>
                </a:spcBef>
                <a:spcAft>
                  <a:spcPct val="0"/>
                </a:spcAft>
              </a:pPr>
              <a:endParaRPr kumimoji="1" lang="zh-TW" altLang="en-US" sz="4800" b="0" kern="1200">
                <a:solidFill>
                  <a:prstClr val="white"/>
                </a:solidFill>
                <a:latin typeface="Gill Sans MT" pitchFamily="34" charset="0"/>
                <a:ea typeface="微軟正黑體" pitchFamily="34" charset="-120"/>
                <a:cs typeface="新細明體" pitchFamily="-65" charset="-120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直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影像"/>
          <p:cNvSpPr>
            <a:spLocks noGrp="1"/>
          </p:cNvSpPr>
          <p:nvPr>
            <p:ph type="pic" idx="13"/>
          </p:nvPr>
        </p:nvSpPr>
        <p:spPr>
          <a:xfrm>
            <a:off x="7950200" y="1104900"/>
            <a:ext cx="17259302" cy="115062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大標題文字"/>
          <p:cNvSpPr txBox="1">
            <a:spLocks noGrp="1"/>
          </p:cNvSpPr>
          <p:nvPr>
            <p:ph type="title"/>
          </p:nvPr>
        </p:nvSpPr>
        <p:spPr>
          <a:xfrm>
            <a:off x="1651000" y="952500"/>
            <a:ext cx="10223500" cy="5549900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r>
              <a:t>大標題文字</a:t>
            </a:r>
          </a:p>
        </p:txBody>
      </p:sp>
      <p:sp>
        <p:nvSpPr>
          <p:cNvPr id="40" name="內文層級一…"/>
          <p:cNvSpPr txBox="1">
            <a:spLocks noGrp="1"/>
          </p:cNvSpPr>
          <p:nvPr>
            <p:ph type="body" sz="quarter" idx="1"/>
          </p:nvPr>
        </p:nvSpPr>
        <p:spPr>
          <a:xfrm>
            <a:off x="1651000" y="6527800"/>
            <a:ext cx="10223500" cy="57277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0" algn="ctr">
              <a:spcBef>
                <a:spcPts val="0"/>
              </a:spcBef>
              <a:buSzTx/>
              <a:buNone/>
              <a:defRPr sz="5400"/>
            </a:lvl2pPr>
            <a:lvl3pPr marL="0" indent="0" algn="ctr">
              <a:spcBef>
                <a:spcPts val="0"/>
              </a:spcBef>
              <a:buSzTx/>
              <a:buNone/>
              <a:defRPr sz="5400"/>
            </a:lvl3pPr>
            <a:lvl4pPr marL="0" indent="0" algn="ctr">
              <a:spcBef>
                <a:spcPts val="0"/>
              </a:spcBef>
              <a:buSzTx/>
              <a:buNone/>
              <a:defRPr sz="5400"/>
            </a:lvl4pPr>
            <a:lvl5pPr marL="0" indent="0" algn="ctr">
              <a:spcBef>
                <a:spcPts val="0"/>
              </a:spcBef>
              <a:buSzTx/>
              <a:buNone/>
              <a:defRPr sz="5400"/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41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大標題 - 上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大標題文字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大標題文字</a:t>
            </a:r>
          </a:p>
        </p:txBody>
      </p:sp>
      <p:sp>
        <p:nvSpPr>
          <p:cNvPr id="49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大標題與項目符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大標題文字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大標題文字</a:t>
            </a:r>
          </a:p>
        </p:txBody>
      </p:sp>
      <p:sp>
        <p:nvSpPr>
          <p:cNvPr id="57" name="內文層級一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4800"/>
            </a:lvl1pPr>
            <a:lvl2pPr>
              <a:defRPr sz="4800"/>
            </a:lvl2pPr>
            <a:lvl3pPr>
              <a:defRPr sz="4800"/>
            </a:lvl3pPr>
            <a:lvl4pPr>
              <a:defRPr sz="4800"/>
            </a:lvl4pPr>
            <a:lvl5pPr>
              <a:defRPr sz="4800"/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58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大標題、項目符號與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影像"/>
          <p:cNvSpPr>
            <a:spLocks noGrp="1"/>
          </p:cNvSpPr>
          <p:nvPr>
            <p:ph type="pic" sz="half" idx="13"/>
          </p:nvPr>
        </p:nvSpPr>
        <p:spPr>
          <a:xfrm>
            <a:off x="10960100" y="3149600"/>
            <a:ext cx="13944600" cy="9296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大標題文字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大標題文字</a:t>
            </a:r>
          </a:p>
        </p:txBody>
      </p:sp>
      <p:sp>
        <p:nvSpPr>
          <p:cNvPr id="67" name="內文層級一…"/>
          <p:cNvSpPr txBox="1">
            <a:spLocks noGrp="1"/>
          </p:cNvSpPr>
          <p:nvPr>
            <p:ph type="body" sz="half" idx="1"/>
          </p:nvPr>
        </p:nvSpPr>
        <p:spPr>
          <a:xfrm>
            <a:off x="1689100" y="3149600"/>
            <a:ext cx="10223500" cy="9296400"/>
          </a:xfrm>
          <a:prstGeom prst="rect">
            <a:avLst/>
          </a:prstGeom>
        </p:spPr>
        <p:txBody>
          <a:bodyPr/>
          <a:lstStyle>
            <a:lvl1pPr marL="558800" indent="-558800">
              <a:spcBef>
                <a:spcPts val="4500"/>
              </a:spcBef>
              <a:defRPr sz="3800"/>
            </a:lvl1pPr>
            <a:lvl2pPr marL="1117600" indent="-558800">
              <a:spcBef>
                <a:spcPts val="4500"/>
              </a:spcBef>
              <a:defRPr sz="3800"/>
            </a:lvl2pPr>
            <a:lvl3pPr marL="1676400" indent="-558800">
              <a:spcBef>
                <a:spcPts val="4500"/>
              </a:spcBef>
              <a:defRPr sz="3800"/>
            </a:lvl3pPr>
            <a:lvl4pPr marL="2235200" indent="-558800">
              <a:spcBef>
                <a:spcPts val="4500"/>
              </a:spcBef>
              <a:defRPr sz="3800"/>
            </a:lvl4pPr>
            <a:lvl5pPr marL="2794000" indent="-558800">
              <a:spcBef>
                <a:spcPts val="4500"/>
              </a:spcBef>
              <a:defRPr sz="3800"/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68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項目符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內文層級一…"/>
          <p:cNvSpPr txBox="1">
            <a:spLocks noGrp="1"/>
          </p:cNvSpPr>
          <p:nvPr>
            <p:ph type="body" idx="1"/>
          </p:nvPr>
        </p:nvSpPr>
        <p:spPr>
          <a:xfrm>
            <a:off x="1689100" y="1778000"/>
            <a:ext cx="21005800" cy="10160000"/>
          </a:xfrm>
          <a:prstGeom prst="rect">
            <a:avLst/>
          </a:prstGeom>
        </p:spPr>
        <p:txBody>
          <a:bodyPr/>
          <a:lstStyle>
            <a:lvl1pPr>
              <a:defRPr sz="4800"/>
            </a:lvl1pPr>
            <a:lvl2pPr>
              <a:defRPr sz="4800"/>
            </a:lvl2pPr>
            <a:lvl3pPr>
              <a:defRPr sz="4800"/>
            </a:lvl3pPr>
            <a:lvl4pPr>
              <a:defRPr sz="4800"/>
            </a:lvl4pPr>
            <a:lvl5pPr>
              <a:defRPr sz="4800"/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76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一頁三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影像"/>
          <p:cNvSpPr>
            <a:spLocks noGrp="1"/>
          </p:cNvSpPr>
          <p:nvPr>
            <p:ph type="pic" sz="quarter" idx="13"/>
          </p:nvPr>
        </p:nvSpPr>
        <p:spPr>
          <a:xfrm>
            <a:off x="15681340" y="7035800"/>
            <a:ext cx="8396678" cy="56007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影像"/>
          <p:cNvSpPr>
            <a:spLocks noGrp="1"/>
          </p:cNvSpPr>
          <p:nvPr>
            <p:ph type="pic" sz="quarter" idx="14"/>
          </p:nvPr>
        </p:nvSpPr>
        <p:spPr>
          <a:xfrm>
            <a:off x="15290800" y="1130300"/>
            <a:ext cx="8331200" cy="5554134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影像"/>
          <p:cNvSpPr>
            <a:spLocks noGrp="1"/>
          </p:cNvSpPr>
          <p:nvPr>
            <p:ph type="pic" idx="15"/>
          </p:nvPr>
        </p:nvSpPr>
        <p:spPr>
          <a:xfrm>
            <a:off x="-304800" y="1130300"/>
            <a:ext cx="17202150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名言語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王大明"/>
          <p:cNvSpPr txBox="1">
            <a:spLocks noGrp="1"/>
          </p:cNvSpPr>
          <p:nvPr>
            <p:ph type="body" sz="quarter" idx="13"/>
          </p:nvPr>
        </p:nvSpPr>
        <p:spPr>
          <a:xfrm>
            <a:off x="2387600" y="8953500"/>
            <a:ext cx="19621500" cy="6731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200" i="1"/>
            </a:lvl1pPr>
          </a:lstStyle>
          <a:p>
            <a:r>
              <a:t>–王大明</a:t>
            </a:r>
          </a:p>
        </p:txBody>
      </p:sp>
      <p:sp>
        <p:nvSpPr>
          <p:cNvPr id="94" name="「在此輸入名言語錄。」"/>
          <p:cNvSpPr txBox="1">
            <a:spLocks noGrp="1"/>
          </p:cNvSpPr>
          <p:nvPr>
            <p:ph type="body" sz="quarter" idx="14"/>
          </p:nvPr>
        </p:nvSpPr>
        <p:spPr>
          <a:xfrm>
            <a:off x="2387600" y="6013450"/>
            <a:ext cx="19621500" cy="9525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8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「在此輸入名言語錄。」</a:t>
            </a:r>
          </a:p>
        </p:txBody>
      </p:sp>
      <p:sp>
        <p:nvSpPr>
          <p:cNvPr id="95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16.xml"/><Relationship Id="rId9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大標題文字"/>
          <p:cNvSpPr txBox="1">
            <a:spLocks noGrp="1"/>
          </p:cNvSpPr>
          <p:nvPr>
            <p:ph type="title"/>
          </p:nvPr>
        </p:nvSpPr>
        <p:spPr>
          <a:xfrm>
            <a:off x="1689100" y="355600"/>
            <a:ext cx="21005800" cy="228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大標題文字</a:t>
            </a:r>
          </a:p>
        </p:txBody>
      </p:sp>
      <p:sp>
        <p:nvSpPr>
          <p:cNvPr id="3" name="內文層級一…"/>
          <p:cNvSpPr txBox="1">
            <a:spLocks noGrp="1"/>
          </p:cNvSpPr>
          <p:nvPr>
            <p:ph type="body" idx="1"/>
          </p:nvPr>
        </p:nvSpPr>
        <p:spPr>
          <a:xfrm>
            <a:off x="1689100" y="3149600"/>
            <a:ext cx="21005800" cy="929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4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</p:sldLayoutIdLst>
  <p:transition spd="med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63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127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90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254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317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381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444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508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571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1407644" y="617312"/>
            <a:ext cx="19905373" cy="3120347"/>
          </a:xfrm>
          <a:prstGeom prst="rect">
            <a:avLst/>
          </a:prstGeom>
        </p:spPr>
        <p:txBody>
          <a:bodyPr vert="horz" lIns="243834" tIns="121917" rIns="243834" bIns="121917" rtlCol="0" anchor="t" anchorCtr="0">
            <a:normAutofit/>
          </a:bodyPr>
          <a:lstStyle/>
          <a:p>
            <a:r>
              <a:rPr lang="en-US" altLang="zh-TW" dirty="0" smtClean="0"/>
              <a:t>Content</a:t>
            </a:r>
            <a:br>
              <a:rPr lang="en-US" altLang="zh-TW" dirty="0" smtClean="0"/>
            </a:br>
            <a:r>
              <a:rPr lang="en-US" altLang="zh-TW" dirty="0" smtClean="0"/>
              <a:t>Gill Sans MT or </a:t>
            </a:r>
            <a:r>
              <a:rPr lang="zh-TW" altLang="en-US" dirty="0" smtClean="0"/>
              <a:t>微軟正黑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1390799" y="3977689"/>
            <a:ext cx="22442493" cy="9241027"/>
          </a:xfrm>
          <a:prstGeom prst="rect">
            <a:avLst/>
          </a:prstGeom>
        </p:spPr>
        <p:txBody>
          <a:bodyPr vert="horz" lIns="243834" tIns="121917" rIns="243834" bIns="121917" rtlCol="0">
            <a:normAutofit/>
          </a:bodyPr>
          <a:lstStyle/>
          <a:p>
            <a:pPr lvl="0"/>
            <a:r>
              <a:rPr lang="en-US" altLang="zh-TW" dirty="0" smtClean="0"/>
              <a:t>Gill Sans MT </a:t>
            </a:r>
          </a:p>
          <a:p>
            <a:pPr lvl="0"/>
            <a:r>
              <a:rPr lang="zh-TW" altLang="en-US" dirty="0" smtClean="0"/>
              <a:t>微軟正黑</a:t>
            </a:r>
          </a:p>
        </p:txBody>
      </p:sp>
      <p:sp>
        <p:nvSpPr>
          <p:cNvPr id="7" name="手繪多邊形 6"/>
          <p:cNvSpPr/>
          <p:nvPr userDrawn="1"/>
        </p:nvSpPr>
        <p:spPr>
          <a:xfrm rot="16200000" flipV="1">
            <a:off x="-556365" y="590357"/>
            <a:ext cx="2637520" cy="1016779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lnTo>
                  <a:pt x="2000" y="0"/>
                </a:ln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close/>
              </a:path>
            </a:pathLst>
          </a:custGeom>
          <a:gradFill flip="none" rotWithShape="1">
            <a:gsLst>
              <a:gs pos="32000">
                <a:srgbClr val="0F8AB1"/>
              </a:gs>
              <a:gs pos="70000">
                <a:srgbClr val="1E4B70"/>
              </a:gs>
            </a:gsLst>
            <a:path path="circle">
              <a:fillToRect r="100000" b="100000"/>
            </a:path>
            <a:tileRect l="-100000" t="-10000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243834" tIns="121917" rIns="243834" bIns="121917" numCol="1" rtlCol="0" anchor="t" anchorCtr="0" compatLnSpc="1">
            <a:prstTxWarp prst="textNoShape">
              <a:avLst/>
            </a:prstTxWarp>
          </a:bodyPr>
          <a:lstStyle/>
          <a:p>
            <a:pPr algn="l" defTabSz="914400" fontAlgn="base" hangingPunct="1">
              <a:spcBef>
                <a:spcPct val="0"/>
              </a:spcBef>
              <a:spcAft>
                <a:spcPct val="0"/>
              </a:spcAft>
            </a:pPr>
            <a:endParaRPr kumimoji="1" lang="zh-TW" altLang="en-US" sz="4800" b="0" kern="1200">
              <a:solidFill>
                <a:prstClr val="black"/>
              </a:solidFill>
              <a:latin typeface="Gill Sans MT" pitchFamily="34" charset="0"/>
              <a:ea typeface="微軟正黑體" pitchFamily="34" charset="-120"/>
              <a:cs typeface="新細明體" pitchFamily="-65" charset="-120"/>
            </a:endParaRPr>
          </a:p>
        </p:txBody>
      </p:sp>
      <p:pic>
        <p:nvPicPr>
          <p:cNvPr id="8" name="Picture 16" descr="C:\Documents and Settings\tomcctang\桌面\auo.png"/>
          <p:cNvPicPr>
            <a:picLocks noChangeAspect="1" noChangeArrowheads="1"/>
          </p:cNvPicPr>
          <p:nvPr userDrawn="1"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21450319" y="762009"/>
            <a:ext cx="2171699" cy="7704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文字方塊 8"/>
          <p:cNvSpPr txBox="1">
            <a:spLocks noChangeArrowheads="1"/>
          </p:cNvSpPr>
          <p:nvPr userDrawn="1"/>
        </p:nvSpPr>
        <p:spPr bwMode="auto">
          <a:xfrm>
            <a:off x="1607840" y="13288522"/>
            <a:ext cx="9144000" cy="4275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91995" tIns="121917" rIns="191995" bIns="121917" anchor="b"/>
          <a:lstStyle/>
          <a:p>
            <a:pPr algn="l" defTabSz="914400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sz="1300" b="0" kern="1200" dirty="0" smtClean="0">
                <a:solidFill>
                  <a:prstClr val="white">
                    <a:lumMod val="50000"/>
                  </a:prstClr>
                </a:solidFill>
                <a:latin typeface="Gill Sans MT" pitchFamily="34" charset="0"/>
                <a:ea typeface="微軟正黑體" pitchFamily="34" charset="-120"/>
                <a:cs typeface="Times New Roman" pitchFamily="18" charset="0"/>
                <a:sym typeface="Symbol" pitchFamily="18" charset="2"/>
              </a:rPr>
              <a:t>© 2019 AU </a:t>
            </a:r>
            <a:r>
              <a:rPr lang="en-US" altLang="zh-TW" sz="1300" b="0" kern="1200" dirty="0" err="1" smtClean="0">
                <a:solidFill>
                  <a:prstClr val="white">
                    <a:lumMod val="50000"/>
                  </a:prstClr>
                </a:solidFill>
                <a:latin typeface="Gill Sans MT" pitchFamily="34" charset="0"/>
                <a:ea typeface="微軟正黑體" pitchFamily="34" charset="-120"/>
                <a:cs typeface="Times New Roman" pitchFamily="18" charset="0"/>
                <a:sym typeface="Symbol" pitchFamily="18" charset="2"/>
              </a:rPr>
              <a:t>Optronics</a:t>
            </a:r>
            <a:r>
              <a:rPr lang="en-US" altLang="zh-TW" sz="1300" b="0" kern="1200" dirty="0" smtClean="0">
                <a:solidFill>
                  <a:prstClr val="white">
                    <a:lumMod val="50000"/>
                  </a:prstClr>
                </a:solidFill>
                <a:latin typeface="Gill Sans MT" pitchFamily="34" charset="0"/>
                <a:ea typeface="微軟正黑體" pitchFamily="34" charset="-120"/>
                <a:cs typeface="Times New Roman" pitchFamily="18" charset="0"/>
                <a:sym typeface="Symbol" pitchFamily="18" charset="2"/>
              </a:rPr>
              <a:t> Corporation – Proprietary and Confidential</a:t>
            </a:r>
            <a:endParaRPr lang="zh-TW" altLang="en-US" sz="1300" b="0" kern="1200" dirty="0">
              <a:solidFill>
                <a:prstClr val="white">
                  <a:lumMod val="50000"/>
                </a:prstClr>
              </a:solidFill>
              <a:latin typeface="Gill Sans MT" pitchFamily="34" charset="0"/>
              <a:ea typeface="微軟正黑體" pitchFamily="34" charset="-120"/>
              <a:cs typeface="+mn-cs"/>
            </a:endParaRPr>
          </a:p>
        </p:txBody>
      </p:sp>
      <p:sp>
        <p:nvSpPr>
          <p:cNvPr id="12" name="頁尾版面配置區 7"/>
          <p:cNvSpPr>
            <a:spLocks noGrp="1"/>
          </p:cNvSpPr>
          <p:nvPr>
            <p:ph type="ftr" sz="quarter" idx="3"/>
          </p:nvPr>
        </p:nvSpPr>
        <p:spPr>
          <a:xfrm>
            <a:off x="14712280" y="12712704"/>
            <a:ext cx="7721600" cy="730251"/>
          </a:xfrm>
          <a:prstGeom prst="rect">
            <a:avLst/>
          </a:prstGeom>
        </p:spPr>
        <p:txBody>
          <a:bodyPr lIns="243834" tIns="121917" rIns="243834" bIns="121917"/>
          <a:lstStyle/>
          <a:p>
            <a:pPr algn="l" defTabSz="914400" eaLnBrk="0" fontAlgn="base">
              <a:spcBef>
                <a:spcPct val="0"/>
              </a:spcBef>
              <a:spcAft>
                <a:spcPct val="0"/>
              </a:spcAft>
            </a:pPr>
            <a:endParaRPr kumimoji="1" lang="zh-TW" altLang="en-US" sz="3700" b="0" kern="1200" dirty="0">
              <a:solidFill>
                <a:prstClr val="black"/>
              </a:solidFill>
              <a:latin typeface="Gill Sans MT" pitchFamily="34" charset="0"/>
              <a:ea typeface="微軟正黑體" pitchFamily="34" charset="-120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</p:sldLayoutIdLst>
  <p:hf hdr="0" ftr="0" dt="0"/>
  <p:txStyles>
    <p:titleStyle>
      <a:lvl1pPr algn="l" defTabSz="2438339" rtl="0" eaLnBrk="1" latinLnBrk="0" hangingPunct="1">
        <a:spcBef>
          <a:spcPct val="0"/>
        </a:spcBef>
        <a:buNone/>
        <a:defRPr sz="8500" b="1" kern="1200" baseline="0">
          <a:solidFill>
            <a:schemeClr val="tx1">
              <a:lumMod val="75000"/>
              <a:lumOff val="25000"/>
            </a:schemeClr>
          </a:solidFill>
          <a:latin typeface="Gill Sans MT" pitchFamily="34" charset="0"/>
          <a:ea typeface="微軟正黑體" pitchFamily="34" charset="-120"/>
          <a:cs typeface="+mj-cs"/>
        </a:defRPr>
      </a:lvl1pPr>
    </p:titleStyle>
    <p:bodyStyle>
      <a:lvl1pPr marL="914377" indent="-914377" algn="l" defTabSz="2438339" rtl="0" eaLnBrk="1" latinLnBrk="0" hangingPunct="1">
        <a:spcBef>
          <a:spcPct val="20000"/>
        </a:spcBef>
        <a:buFont typeface="Arial" pitchFamily="34" charset="0"/>
        <a:buNone/>
        <a:defRPr sz="5300" kern="1200" baseline="0">
          <a:solidFill>
            <a:schemeClr val="tx1">
              <a:lumMod val="75000"/>
              <a:lumOff val="25000"/>
            </a:schemeClr>
          </a:solidFill>
          <a:latin typeface="Gill Sans MT" pitchFamily="34" charset="0"/>
          <a:ea typeface="微軟正黑體" pitchFamily="34" charset="-120"/>
          <a:cs typeface="+mn-cs"/>
        </a:defRPr>
      </a:lvl1pPr>
      <a:lvl2pPr marL="1981150" indent="-761981" algn="l" defTabSz="2438339" rtl="0" eaLnBrk="1" latinLnBrk="0" hangingPunct="1">
        <a:spcBef>
          <a:spcPct val="20000"/>
        </a:spcBef>
        <a:buFont typeface="Arial" pitchFamily="34" charset="0"/>
        <a:buNone/>
        <a:defRPr sz="5300" kern="1200" baseline="0">
          <a:solidFill>
            <a:schemeClr val="tx1">
              <a:lumMod val="75000"/>
              <a:lumOff val="25000"/>
            </a:schemeClr>
          </a:solidFill>
          <a:latin typeface="Gill Sans MT" pitchFamily="34" charset="0"/>
          <a:ea typeface="微軟正黑體" pitchFamily="34" charset="-120"/>
          <a:cs typeface="+mn-cs"/>
        </a:defRPr>
      </a:lvl2pPr>
      <a:lvl3pPr marL="3047924" indent="-609585" algn="l" defTabSz="2438339" rtl="0" eaLnBrk="1" latinLnBrk="0" hangingPunct="1">
        <a:spcBef>
          <a:spcPct val="20000"/>
        </a:spcBef>
        <a:buFont typeface="Arial" pitchFamily="34" charset="0"/>
        <a:buNone/>
        <a:defRPr sz="5300" kern="1200" baseline="0">
          <a:solidFill>
            <a:schemeClr val="tx1">
              <a:lumMod val="75000"/>
              <a:lumOff val="25000"/>
            </a:schemeClr>
          </a:solidFill>
          <a:latin typeface="Gill Sans MT" pitchFamily="34" charset="0"/>
          <a:ea typeface="微軟正黑體" pitchFamily="34" charset="-120"/>
          <a:cs typeface="+mn-cs"/>
        </a:defRPr>
      </a:lvl3pPr>
      <a:lvl4pPr marL="4267093" indent="-609585" algn="l" defTabSz="2438339" rtl="0" eaLnBrk="1" latinLnBrk="0" hangingPunct="1">
        <a:spcBef>
          <a:spcPct val="20000"/>
        </a:spcBef>
        <a:buFont typeface="Arial" pitchFamily="34" charset="0"/>
        <a:buNone/>
        <a:defRPr sz="5300" kern="1200" baseline="0">
          <a:solidFill>
            <a:schemeClr val="tx1">
              <a:lumMod val="75000"/>
              <a:lumOff val="25000"/>
            </a:schemeClr>
          </a:solidFill>
          <a:latin typeface="Gill Sans MT" pitchFamily="34" charset="0"/>
          <a:ea typeface="微軟正黑體" pitchFamily="34" charset="-120"/>
          <a:cs typeface="+mn-cs"/>
        </a:defRPr>
      </a:lvl4pPr>
      <a:lvl5pPr marL="5486263" indent="-609585" algn="l" defTabSz="2438339" rtl="0" eaLnBrk="1" latinLnBrk="0" hangingPunct="1">
        <a:spcBef>
          <a:spcPct val="20000"/>
        </a:spcBef>
        <a:buFont typeface="Arial" pitchFamily="34" charset="0"/>
        <a:buNone/>
        <a:defRPr sz="5300" kern="1200" baseline="0">
          <a:solidFill>
            <a:schemeClr val="tx1">
              <a:lumMod val="75000"/>
              <a:lumOff val="25000"/>
            </a:schemeClr>
          </a:solidFill>
          <a:latin typeface="Gill Sans MT" pitchFamily="34" charset="0"/>
          <a:ea typeface="微軟正黑體" pitchFamily="34" charset="-120"/>
          <a:cs typeface="+mn-cs"/>
        </a:defRPr>
      </a:lvl5pPr>
      <a:lvl6pPr marL="6705432" indent="-609585" algn="l" defTabSz="2438339" rtl="0" eaLnBrk="1" latinLnBrk="0" hangingPunct="1">
        <a:spcBef>
          <a:spcPct val="20000"/>
        </a:spcBef>
        <a:buFont typeface="Arial" pitchFamily="34" charset="0"/>
        <a:buChar char="•"/>
        <a:defRPr sz="5300" kern="1200">
          <a:solidFill>
            <a:schemeClr val="tx1"/>
          </a:solidFill>
          <a:latin typeface="+mn-lt"/>
          <a:ea typeface="+mn-ea"/>
          <a:cs typeface="+mn-cs"/>
        </a:defRPr>
      </a:lvl6pPr>
      <a:lvl7pPr marL="7924602" indent="-609585" algn="l" defTabSz="2438339" rtl="0" eaLnBrk="1" latinLnBrk="0" hangingPunct="1">
        <a:spcBef>
          <a:spcPct val="20000"/>
        </a:spcBef>
        <a:buFont typeface="Arial" pitchFamily="34" charset="0"/>
        <a:buChar char="•"/>
        <a:defRPr sz="5300" kern="1200">
          <a:solidFill>
            <a:schemeClr val="tx1"/>
          </a:solidFill>
          <a:latin typeface="+mn-lt"/>
          <a:ea typeface="+mn-ea"/>
          <a:cs typeface="+mn-cs"/>
        </a:defRPr>
      </a:lvl7pPr>
      <a:lvl8pPr marL="9143771" indent="-609585" algn="l" defTabSz="2438339" rtl="0" eaLnBrk="1" latinLnBrk="0" hangingPunct="1">
        <a:spcBef>
          <a:spcPct val="20000"/>
        </a:spcBef>
        <a:buFont typeface="Arial" pitchFamily="34" charset="0"/>
        <a:buChar char="•"/>
        <a:defRPr sz="5300" kern="1200">
          <a:solidFill>
            <a:schemeClr val="tx1"/>
          </a:solidFill>
          <a:latin typeface="+mn-lt"/>
          <a:ea typeface="+mn-ea"/>
          <a:cs typeface="+mn-cs"/>
        </a:defRPr>
      </a:lvl8pPr>
      <a:lvl9pPr marL="10362941" indent="-609585" algn="l" defTabSz="2438339" rtl="0" eaLnBrk="1" latinLnBrk="0" hangingPunct="1">
        <a:spcBef>
          <a:spcPct val="20000"/>
        </a:spcBef>
        <a:buFont typeface="Arial" pitchFamily="34" charset="0"/>
        <a:buChar char="•"/>
        <a:defRPr sz="5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2438339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1pPr>
      <a:lvl2pPr marL="1219170" algn="l" defTabSz="2438339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438339" algn="l" defTabSz="2438339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3pPr>
      <a:lvl4pPr marL="3657509" algn="l" defTabSz="2438339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4pPr>
      <a:lvl5pPr marL="4876678" algn="l" defTabSz="2438339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5pPr>
      <a:lvl6pPr marL="6095848" algn="l" defTabSz="2438339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6pPr>
      <a:lvl7pPr marL="7315017" algn="l" defTabSz="2438339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7pPr>
      <a:lvl8pPr marL="8534187" algn="l" defTabSz="2438339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8pPr>
      <a:lvl9pPr marL="9753356" algn="l" defTabSz="2438339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獅子王_3_工作區域 1 複本 2.png" descr="獅子王_3_工作區域 1 複本 2.png"/>
          <p:cNvPicPr>
            <a:picLocks noChangeAspect="1"/>
          </p:cNvPicPr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2539" y="0"/>
            <a:ext cx="24378922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29" name="榮耀石"/>
          <p:cNvSpPr txBox="1"/>
          <p:nvPr/>
        </p:nvSpPr>
        <p:spPr>
          <a:xfrm>
            <a:off x="10755709" y="2035331"/>
            <a:ext cx="2872581" cy="1210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200" b="0">
                <a:latin typeface="Noto Sans CJK TC Bold"/>
                <a:ea typeface="Noto Sans CJK TC Bold"/>
                <a:cs typeface="Noto Sans CJK TC Bold"/>
                <a:sym typeface="Noto Sans CJK TC Bold"/>
              </a:defRPr>
            </a:lvl1pPr>
          </a:lstStyle>
          <a:p>
            <a:r>
              <a:rPr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榮耀石</a:t>
            </a:r>
            <a:endParaRPr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0" name="（舞台）"/>
          <p:cNvSpPr txBox="1"/>
          <p:nvPr/>
        </p:nvSpPr>
        <p:spPr>
          <a:xfrm>
            <a:off x="10909598" y="3039956"/>
            <a:ext cx="2564805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rgbClr val="5B3513"/>
                </a:solidFill>
              </a:defRPr>
            </a:lvl1pPr>
          </a:lstStyle>
          <a:p>
            <a:r>
              <a:rPr dirty="0"/>
              <a:t>（</a:t>
            </a:r>
            <a:r>
              <a:rPr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舞台</a:t>
            </a:r>
            <a:r>
              <a:rPr dirty="0"/>
              <a:t>）</a:t>
            </a:r>
          </a:p>
        </p:txBody>
      </p:sp>
      <p:sp>
        <p:nvSpPr>
          <p:cNvPr id="131" name="工作人員"/>
          <p:cNvSpPr txBox="1"/>
          <p:nvPr/>
        </p:nvSpPr>
        <p:spPr>
          <a:xfrm>
            <a:off x="3830763" y="5642009"/>
            <a:ext cx="3795911" cy="1210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200" b="0">
                <a:latin typeface="Noto Sans CJK TC Bold"/>
                <a:ea typeface="Noto Sans CJK TC Bold"/>
                <a:cs typeface="Noto Sans CJK TC Bold"/>
                <a:sym typeface="Noto Sans CJK TC Bold"/>
              </a:defRPr>
            </a:lvl1pPr>
          </a:lstStyle>
          <a:p>
            <a:r>
              <a:rPr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工作人員</a:t>
            </a:r>
            <a:endParaRPr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2" name="動物學家"/>
          <p:cNvSpPr txBox="1"/>
          <p:nvPr/>
        </p:nvSpPr>
        <p:spPr>
          <a:xfrm>
            <a:off x="10294044" y="5535737"/>
            <a:ext cx="3795911" cy="1210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200" b="0">
                <a:latin typeface="Noto Sans CJK TC Bold"/>
                <a:ea typeface="Noto Sans CJK TC Bold"/>
                <a:cs typeface="Noto Sans CJK TC Bold"/>
                <a:sym typeface="Noto Sans CJK TC Bold"/>
              </a:defRPr>
            </a:lvl1pPr>
          </a:lstStyle>
          <a:p>
            <a:r>
              <a:rPr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動物學家</a:t>
            </a:r>
            <a:endParaRPr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3" name="王儲辛巴"/>
          <p:cNvSpPr txBox="1"/>
          <p:nvPr/>
        </p:nvSpPr>
        <p:spPr>
          <a:xfrm>
            <a:off x="16757325" y="5457524"/>
            <a:ext cx="3795911" cy="1210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200" b="0">
                <a:latin typeface="Noto Sans CJK TC Bold"/>
                <a:ea typeface="Noto Sans CJK TC Bold"/>
                <a:cs typeface="Noto Sans CJK TC Bold"/>
                <a:sym typeface="Noto Sans CJK TC Bold"/>
              </a:defRPr>
            </a:lvl1pPr>
          </a:lstStyle>
          <a:p>
            <a:r>
              <a:rPr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王儲辛巴</a:t>
            </a:r>
            <a:endParaRPr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4" name="木法沙"/>
          <p:cNvSpPr txBox="1"/>
          <p:nvPr/>
        </p:nvSpPr>
        <p:spPr>
          <a:xfrm>
            <a:off x="17232560" y="8658200"/>
            <a:ext cx="2872581" cy="1210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200" b="0">
                <a:latin typeface="Noto Sans CJK TC Bold"/>
                <a:ea typeface="Noto Sans CJK TC Bold"/>
                <a:cs typeface="Noto Sans CJK TC Bold"/>
                <a:sym typeface="Noto Sans CJK TC Bold"/>
              </a:defRPr>
            </a:lvl1pPr>
          </a:lstStyle>
          <a:p>
            <a:r>
              <a:rPr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木法沙</a:t>
            </a:r>
            <a:endParaRPr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5" name="沙拉碧"/>
          <p:cNvSpPr txBox="1"/>
          <p:nvPr/>
        </p:nvSpPr>
        <p:spPr>
          <a:xfrm>
            <a:off x="17319825" y="9657194"/>
            <a:ext cx="3717364" cy="1210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200" b="0">
                <a:latin typeface="Noto Sans CJK TC Bold"/>
                <a:ea typeface="Noto Sans CJK TC Bold"/>
                <a:cs typeface="Noto Sans CJK TC Bold"/>
                <a:sym typeface="Noto Sans CJK TC Bold"/>
              </a:defRPr>
            </a:lvl1pPr>
          </a:lstStyle>
          <a:p>
            <a:r>
              <a:rPr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沙拉碧</a:t>
            </a:r>
            <a:endParaRPr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6" name="（所有A+）"/>
          <p:cNvSpPr txBox="1"/>
          <p:nvPr/>
        </p:nvSpPr>
        <p:spPr>
          <a:xfrm>
            <a:off x="4077566" y="11849392"/>
            <a:ext cx="3334246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rgbClr val="5B3513"/>
                </a:solidFill>
              </a:defRPr>
            </a:lvl1pPr>
          </a:lstStyle>
          <a:p>
            <a:r>
              <a:rPr dirty="0"/>
              <a:t>（</a:t>
            </a:r>
            <a:r>
              <a:rPr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所有</a:t>
            </a:r>
            <a:r>
              <a:rPr dirty="0" err="1">
                <a:latin typeface="Gill Sans MT" panose="020B0502020104020203" pitchFamily="34" charset="0"/>
              </a:rPr>
              <a:t>A</a:t>
            </a:r>
            <a:r>
              <a:rPr dirty="0">
                <a:latin typeface="Gill Sans MT" panose="020B0502020104020203" pitchFamily="34" charset="0"/>
              </a:rPr>
              <a:t>+</a:t>
            </a:r>
            <a:r>
              <a:rPr dirty="0"/>
              <a:t>）</a:t>
            </a:r>
          </a:p>
        </p:txBody>
      </p:sp>
      <p:sp>
        <p:nvSpPr>
          <p:cNvPr id="137" name="（所有A+）"/>
          <p:cNvSpPr txBox="1"/>
          <p:nvPr/>
        </p:nvSpPr>
        <p:spPr>
          <a:xfrm>
            <a:off x="10733952" y="11849392"/>
            <a:ext cx="3334246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rgbClr val="5B3513"/>
                </a:solidFill>
              </a:defRPr>
            </a:lvl1pPr>
          </a:lstStyle>
          <a:p>
            <a:r>
              <a:rPr dirty="0"/>
              <a:t>（</a:t>
            </a:r>
            <a:r>
              <a:rPr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所有</a:t>
            </a:r>
            <a:r>
              <a:rPr dirty="0" err="1">
                <a:latin typeface="Gill Sans MT" panose="020B0502020104020203" pitchFamily="34" charset="0"/>
              </a:rPr>
              <a:t>A</a:t>
            </a:r>
            <a:r>
              <a:rPr dirty="0">
                <a:latin typeface="Gill Sans MT" panose="020B0502020104020203" pitchFamily="34" charset="0"/>
              </a:rPr>
              <a:t>+</a:t>
            </a:r>
            <a:r>
              <a:rPr dirty="0"/>
              <a:t>）</a:t>
            </a:r>
          </a:p>
        </p:txBody>
      </p:sp>
      <p:sp>
        <p:nvSpPr>
          <p:cNvPr id="138" name="（mentor）"/>
          <p:cNvSpPr txBox="1"/>
          <p:nvPr/>
        </p:nvSpPr>
        <p:spPr>
          <a:xfrm>
            <a:off x="17145698" y="10727327"/>
            <a:ext cx="3199594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rgbClr val="5B3513"/>
                </a:solidFill>
              </a:defRPr>
            </a:lvl1pPr>
          </a:lstStyle>
          <a:p>
            <a:r>
              <a:rPr dirty="0"/>
              <a:t>（</a:t>
            </a:r>
            <a:r>
              <a:rPr dirty="0">
                <a:latin typeface="Gill Sans MT" panose="020B0502020104020203" pitchFamily="34" charset="0"/>
              </a:rPr>
              <a:t>mentor</a:t>
            </a:r>
            <a:r>
              <a:rPr dirty="0"/>
              <a:t>）</a:t>
            </a:r>
          </a:p>
        </p:txBody>
      </p:sp>
      <p:sp>
        <p:nvSpPr>
          <p:cNvPr id="139" name="（報告者）"/>
          <p:cNvSpPr txBox="1"/>
          <p:nvPr/>
        </p:nvSpPr>
        <p:spPr>
          <a:xfrm>
            <a:off x="17155317" y="6653384"/>
            <a:ext cx="3180358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rgbClr val="5B3513"/>
                </a:solidFill>
              </a:defRPr>
            </a:lvl1pPr>
          </a:lstStyle>
          <a:p>
            <a:r>
              <a:rPr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（</a:t>
            </a:r>
            <a:r>
              <a:rPr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報告者</a:t>
            </a:r>
            <a:r>
              <a:rPr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</a:p>
        </p:txBody>
      </p:sp>
      <p:sp>
        <p:nvSpPr>
          <p:cNvPr id="140" name="（評審）"/>
          <p:cNvSpPr txBox="1"/>
          <p:nvPr/>
        </p:nvSpPr>
        <p:spPr>
          <a:xfrm>
            <a:off x="10673097" y="6653384"/>
            <a:ext cx="2795637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1">
              <a:defRPr sz="4800">
                <a:solidFill>
                  <a:srgbClr val="5B3513"/>
                </a:solidFill>
              </a:defRPr>
            </a:pPr>
            <a:r>
              <a:rPr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（</a:t>
            </a:r>
            <a:r>
              <a:rPr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評審</a:t>
            </a:r>
            <a:r>
              <a:rPr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</a:p>
        </p:txBody>
      </p:sp>
      <p:sp>
        <p:nvSpPr>
          <p:cNvPr id="141" name="1"/>
          <p:cNvSpPr txBox="1"/>
          <p:nvPr/>
        </p:nvSpPr>
        <p:spPr>
          <a:xfrm>
            <a:off x="12572703" y="8513926"/>
            <a:ext cx="564257" cy="1210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200" b="0">
                <a:latin typeface="Noto Sans CJK TC Bold"/>
                <a:ea typeface="Noto Sans CJK TC Bold"/>
                <a:cs typeface="Noto Sans CJK TC Bold"/>
                <a:sym typeface="Noto Sans CJK TC Bold"/>
              </a:defRPr>
            </a:lvl1pPr>
          </a:lstStyle>
          <a:p>
            <a:r>
              <a:rPr dirty="0">
                <a:latin typeface="Gill Sans MT" panose="020B0502020104020203" pitchFamily="34" charset="0"/>
              </a:rPr>
              <a:t>1</a:t>
            </a:r>
          </a:p>
        </p:txBody>
      </p:sp>
      <p:sp>
        <p:nvSpPr>
          <p:cNvPr id="142" name="2"/>
          <p:cNvSpPr txBox="1"/>
          <p:nvPr/>
        </p:nvSpPr>
        <p:spPr>
          <a:xfrm>
            <a:off x="12572703" y="10167107"/>
            <a:ext cx="564257" cy="1210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200" b="0">
                <a:latin typeface="Noto Sans CJK TC Bold"/>
                <a:ea typeface="Noto Sans CJK TC Bold"/>
                <a:cs typeface="Noto Sans CJK TC Bold"/>
                <a:sym typeface="Noto Sans CJK TC Bold"/>
              </a:defRPr>
            </a:lvl1pPr>
          </a:lstStyle>
          <a:p>
            <a:r>
              <a:rPr>
                <a:latin typeface="Gill Sans MT" panose="020B0502020104020203" pitchFamily="34" charset="0"/>
              </a:rPr>
              <a:t>2</a:t>
            </a:r>
          </a:p>
        </p:txBody>
      </p:sp>
      <p:sp>
        <p:nvSpPr>
          <p:cNvPr id="143" name="3"/>
          <p:cNvSpPr txBox="1"/>
          <p:nvPr/>
        </p:nvSpPr>
        <p:spPr>
          <a:xfrm>
            <a:off x="9027832" y="8513926"/>
            <a:ext cx="564257" cy="1210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200" b="0">
                <a:latin typeface="Noto Sans CJK TC Bold"/>
                <a:ea typeface="Noto Sans CJK TC Bold"/>
                <a:cs typeface="Noto Sans CJK TC Bold"/>
                <a:sym typeface="Noto Sans CJK TC Bold"/>
              </a:defRPr>
            </a:lvl1pPr>
          </a:lstStyle>
          <a:p>
            <a:r>
              <a:rPr dirty="0">
                <a:latin typeface="Gill Sans MT" panose="020B0502020104020203" pitchFamily="34" charset="0"/>
              </a:rPr>
              <a:t>3</a:t>
            </a:r>
          </a:p>
        </p:txBody>
      </p:sp>
      <p:sp>
        <p:nvSpPr>
          <p:cNvPr id="144" name="4"/>
          <p:cNvSpPr txBox="1"/>
          <p:nvPr/>
        </p:nvSpPr>
        <p:spPr>
          <a:xfrm>
            <a:off x="9027832" y="10167107"/>
            <a:ext cx="564257" cy="1210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200" b="0">
                <a:latin typeface="Noto Sans CJK TC Bold"/>
                <a:ea typeface="Noto Sans CJK TC Bold"/>
                <a:cs typeface="Noto Sans CJK TC Bold"/>
                <a:sym typeface="Noto Sans CJK TC Bold"/>
              </a:defRPr>
            </a:lvl1pPr>
          </a:lstStyle>
          <a:p>
            <a:r>
              <a:rPr>
                <a:latin typeface="Gill Sans MT" panose="020B0502020104020203" pitchFamily="34" charset="0"/>
              </a:rPr>
              <a:t>4</a:t>
            </a:r>
          </a:p>
        </p:txBody>
      </p:sp>
      <p:sp>
        <p:nvSpPr>
          <p:cNvPr id="145" name="6"/>
          <p:cNvSpPr txBox="1"/>
          <p:nvPr/>
        </p:nvSpPr>
        <p:spPr>
          <a:xfrm>
            <a:off x="4153357" y="10167107"/>
            <a:ext cx="564257" cy="1210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200" b="0">
                <a:latin typeface="Noto Sans CJK TC Bold"/>
                <a:ea typeface="Noto Sans CJK TC Bold"/>
                <a:cs typeface="Noto Sans CJK TC Bold"/>
                <a:sym typeface="Noto Sans CJK TC Bold"/>
              </a:defRPr>
            </a:lvl1pPr>
          </a:lstStyle>
          <a:p>
            <a:r>
              <a:rPr>
                <a:latin typeface="Gill Sans MT" panose="020B0502020104020203" pitchFamily="34" charset="0"/>
              </a:rPr>
              <a:t>6</a:t>
            </a:r>
          </a:p>
        </p:txBody>
      </p:sp>
      <p:sp>
        <p:nvSpPr>
          <p:cNvPr id="146" name="5"/>
          <p:cNvSpPr txBox="1"/>
          <p:nvPr/>
        </p:nvSpPr>
        <p:spPr>
          <a:xfrm>
            <a:off x="4153357" y="8513926"/>
            <a:ext cx="564257" cy="1210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200" b="0">
                <a:latin typeface="Noto Sans CJK TC Bold"/>
                <a:ea typeface="Noto Sans CJK TC Bold"/>
                <a:cs typeface="Noto Sans CJK TC Bold"/>
                <a:sym typeface="Noto Sans CJK TC Bold"/>
              </a:defRPr>
            </a:lvl1pPr>
          </a:lstStyle>
          <a:p>
            <a:r>
              <a:rPr dirty="0">
                <a:latin typeface="Gill Sans MT" panose="020B0502020104020203" pitchFamily="34" charset="0"/>
              </a:rPr>
              <a:t>5</a:t>
            </a:r>
          </a:p>
        </p:txBody>
      </p:sp>
      <p:sp>
        <p:nvSpPr>
          <p:cNvPr id="147" name="紅背板♠"/>
          <p:cNvSpPr txBox="1"/>
          <p:nvPr/>
        </p:nvSpPr>
        <p:spPr>
          <a:xfrm>
            <a:off x="13276690" y="8863020"/>
            <a:ext cx="2095125" cy="77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400"/>
            </a:lvl1pPr>
          </a:lstStyle>
          <a:p>
            <a:r>
              <a:rPr dirty="0" err="1">
                <a:latin typeface="微軟正黑體" pitchFamily="34" charset="-120"/>
                <a:ea typeface="微軟正黑體" pitchFamily="34" charset="-120"/>
              </a:rPr>
              <a:t>紅背板</a:t>
            </a:r>
            <a:r>
              <a:rPr dirty="0">
                <a:latin typeface="微軟正黑體" pitchFamily="34" charset="-120"/>
                <a:ea typeface="微軟正黑體" pitchFamily="34" charset="-120"/>
              </a:rPr>
              <a:t>♠</a:t>
            </a:r>
          </a:p>
        </p:txBody>
      </p:sp>
      <p:sp>
        <p:nvSpPr>
          <p:cNvPr id="148" name="紅背板♥"/>
          <p:cNvSpPr txBox="1"/>
          <p:nvPr/>
        </p:nvSpPr>
        <p:spPr>
          <a:xfrm>
            <a:off x="13259057" y="10439439"/>
            <a:ext cx="2130390" cy="77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400"/>
            </a:lvl1pPr>
          </a:lstStyle>
          <a:p>
            <a:r>
              <a:rPr>
                <a:latin typeface="微軟正黑體" pitchFamily="34" charset="-120"/>
                <a:ea typeface="微軟正黑體" pitchFamily="34" charset="-120"/>
              </a:rPr>
              <a:t>紅背板♥</a:t>
            </a:r>
          </a:p>
        </p:txBody>
      </p:sp>
      <p:sp>
        <p:nvSpPr>
          <p:cNvPr id="149" name="紅背板♦"/>
          <p:cNvSpPr txBox="1"/>
          <p:nvPr/>
        </p:nvSpPr>
        <p:spPr>
          <a:xfrm>
            <a:off x="9783446" y="8863020"/>
            <a:ext cx="2079094" cy="77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400"/>
            </a:lvl1pPr>
          </a:lstStyle>
          <a:p>
            <a:r>
              <a:rPr>
                <a:latin typeface="微軟正黑體" pitchFamily="34" charset="-120"/>
                <a:ea typeface="微軟正黑體" pitchFamily="34" charset="-120"/>
              </a:rPr>
              <a:t>紅背板♦</a:t>
            </a:r>
          </a:p>
        </p:txBody>
      </p:sp>
      <p:sp>
        <p:nvSpPr>
          <p:cNvPr id="150" name="紅背板♣"/>
          <p:cNvSpPr txBox="1"/>
          <p:nvPr/>
        </p:nvSpPr>
        <p:spPr>
          <a:xfrm>
            <a:off x="9740165" y="10439439"/>
            <a:ext cx="2165657" cy="77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400"/>
            </a:lvl1pPr>
          </a:lstStyle>
          <a:p>
            <a:r>
              <a:rPr>
                <a:latin typeface="微軟正黑體" pitchFamily="34" charset="-120"/>
                <a:ea typeface="微軟正黑體" pitchFamily="34" charset="-120"/>
              </a:rPr>
              <a:t>紅背板♣</a:t>
            </a:r>
          </a:p>
        </p:txBody>
      </p:sp>
      <p:sp>
        <p:nvSpPr>
          <p:cNvPr id="151" name="藍背板♥"/>
          <p:cNvSpPr txBox="1"/>
          <p:nvPr/>
        </p:nvSpPr>
        <p:spPr>
          <a:xfrm>
            <a:off x="5118357" y="10439439"/>
            <a:ext cx="2130390" cy="77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400"/>
            </a:lvl1pPr>
          </a:lstStyle>
          <a:p>
            <a:r>
              <a:rPr>
                <a:latin typeface="微軟正黑體" pitchFamily="34" charset="-120"/>
                <a:ea typeface="微軟正黑體" pitchFamily="34" charset="-120"/>
              </a:rPr>
              <a:t>藍背板♥</a:t>
            </a:r>
          </a:p>
        </p:txBody>
      </p:sp>
      <p:sp>
        <p:nvSpPr>
          <p:cNvPr id="152" name="藍背板♠"/>
          <p:cNvSpPr txBox="1"/>
          <p:nvPr/>
        </p:nvSpPr>
        <p:spPr>
          <a:xfrm>
            <a:off x="5135990" y="8863020"/>
            <a:ext cx="2095125" cy="77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400"/>
            </a:lvl1pPr>
          </a:lstStyle>
          <a:p>
            <a:r>
              <a:rPr dirty="0" err="1">
                <a:latin typeface="微軟正黑體" pitchFamily="34" charset="-120"/>
                <a:ea typeface="微軟正黑體" pitchFamily="34" charset="-120"/>
              </a:rPr>
              <a:t>藍背板</a:t>
            </a:r>
            <a:r>
              <a:rPr dirty="0">
                <a:latin typeface="微軟正黑體" pitchFamily="34" charset="-120"/>
                <a:ea typeface="微軟正黑體" pitchFamily="34" charset="-120"/>
              </a:rPr>
              <a:t>♠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獅子王_工作區域 1 複本 2.png" descr="獅子王_工作區域 1 複本 2.png"/>
          <p:cNvPicPr>
            <a:picLocks noChangeAspect="1"/>
          </p:cNvPicPr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2539" y="0"/>
            <a:ext cx="24378922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85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 sz="19200"/>
            </a:lvl1pPr>
          </a:lstStyle>
          <a:p>
            <a:r>
              <a:rPr dirty="0">
                <a:latin typeface="Gill Sans MT" panose="020B0502020104020203" pitchFamily="34" charset="0"/>
              </a:rPr>
              <a:t>4</a:t>
            </a:r>
          </a:p>
        </p:txBody>
      </p:sp>
      <p:sp>
        <p:nvSpPr>
          <p:cNvPr id="186" name="副標題 2"/>
          <p:cNvSpPr txBox="1">
            <a:spLocks noGrp="1"/>
          </p:cNvSpPr>
          <p:nvPr>
            <p:ph type="body" sz="quarter" idx="1"/>
          </p:nvPr>
        </p:nvSpPr>
        <p:spPr>
          <a:xfrm>
            <a:off x="3048000" y="7177264"/>
            <a:ext cx="18288000" cy="3311523"/>
          </a:xfrm>
          <a:prstGeom prst="rect">
            <a:avLst/>
          </a:prstGeom>
        </p:spPr>
        <p:txBody>
          <a:bodyPr/>
          <a:lstStyle>
            <a:lvl1pPr>
              <a:defRPr sz="6000">
                <a:latin typeface="Noto Sans CJK TC Medium"/>
                <a:ea typeface="Noto Sans CJK TC Medium"/>
                <a:cs typeface="Noto Sans CJK TC Medium"/>
                <a:sym typeface="Noto Sans CJK TC Medium"/>
              </a:defRPr>
            </a:lvl1pPr>
          </a:lstStyle>
          <a:p>
            <a:r>
              <a:rPr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山魈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獅子王_工作區域 1 複本 2.png" descr="獅子王_工作區域 1 複本 2.png"/>
          <p:cNvPicPr>
            <a:picLocks noChangeAspect="1"/>
          </p:cNvPicPr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2539" y="0"/>
            <a:ext cx="24378922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372" name="2019 A+暑期實習獅子王獎"/>
          <p:cNvSpPr txBox="1"/>
          <p:nvPr/>
        </p:nvSpPr>
        <p:spPr>
          <a:xfrm>
            <a:off x="5211724" y="1961456"/>
            <a:ext cx="13960552" cy="16414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355600">
              <a:defRPr sz="10000" b="0">
                <a:solidFill>
                  <a:srgbClr val="1C0F04"/>
                </a:solidFill>
                <a:latin typeface="Noto Sans CJK TC Bold"/>
                <a:ea typeface="Noto Sans CJK TC Bold"/>
                <a:cs typeface="Noto Sans CJK TC Bold"/>
                <a:sym typeface="Noto Sans CJK TC Bold"/>
              </a:defRPr>
            </a:lvl1pPr>
          </a:lstStyle>
          <a:p>
            <a:r>
              <a:rPr dirty="0" smtClean="0">
                <a:latin typeface="Gill Sans MT" pitchFamily="34" charset="0"/>
                <a:ea typeface="微軟正黑體" pitchFamily="34" charset="-120"/>
              </a:rPr>
              <a:t>2019</a:t>
            </a:r>
            <a:r>
              <a:rPr lang="zh-TW" altLang="en-US" dirty="0" smtClean="0">
                <a:latin typeface="Gill Sans MT" pitchFamily="34" charset="0"/>
                <a:ea typeface="微軟正黑體" pitchFamily="34" charset="-120"/>
              </a:rPr>
              <a:t> </a:t>
            </a:r>
            <a:r>
              <a:rPr dirty="0" smtClean="0">
                <a:latin typeface="Gill Sans MT" pitchFamily="34" charset="0"/>
                <a:ea typeface="微軟正黑體" pitchFamily="34" charset="-120"/>
              </a:rPr>
              <a:t> </a:t>
            </a:r>
            <a:r>
              <a:rPr dirty="0" err="1">
                <a:latin typeface="Gill Sans MT" pitchFamily="34" charset="0"/>
                <a:ea typeface="微軟正黑體" pitchFamily="34" charset="-120"/>
              </a:rPr>
              <a:t>A+</a:t>
            </a:r>
            <a:r>
              <a:rPr dirty="0" err="1" smtClean="0">
                <a:latin typeface="微軟正黑體" pitchFamily="34" charset="-120"/>
                <a:ea typeface="微軟正黑體" pitchFamily="34" charset="-120"/>
              </a:rPr>
              <a:t>暑期實</a:t>
            </a:r>
            <a:r>
              <a:rPr lang="zh-TW" altLang="en-US" dirty="0" smtClean="0">
                <a:latin typeface="微軟正黑體" pitchFamily="34" charset="-120"/>
                <a:ea typeface="微軟正黑體" pitchFamily="34" charset="-120"/>
              </a:rPr>
              <a:t>習成果展</a:t>
            </a:r>
            <a:endParaRPr dirty="0">
              <a:latin typeface="微軟正黑體" pitchFamily="34" charset="-120"/>
              <a:ea typeface="微軟正黑體" pitchFamily="34" charset="-12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獅子王_工作區域 1 複本 2.png" descr="獅子王_工作區域 1 複本 2.png"/>
          <p:cNvPicPr>
            <a:picLocks noChangeAspect="1"/>
          </p:cNvPicPr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2539" y="0"/>
            <a:ext cx="24378922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文字方塊 6"/>
          <p:cNvSpPr txBox="1"/>
          <p:nvPr/>
        </p:nvSpPr>
        <p:spPr>
          <a:xfrm>
            <a:off x="2038872" y="2609528"/>
            <a:ext cx="1210588" cy="417646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eaVert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TW" altLang="en-US" sz="7200" i="0" u="none" strike="noStrike" cap="none" spc="800" normalizeH="0" dirty="0" smtClean="0">
                <a:ln>
                  <a:noFill/>
                </a:ln>
                <a:solidFill>
                  <a:srgbClr val="3E5935"/>
                </a:solidFill>
                <a:effectLst/>
                <a:uFillTx/>
                <a:latin typeface="微軟正黑體" pitchFamily="34" charset="-120"/>
                <a:ea typeface="微軟正黑體" pitchFamily="34" charset="-120"/>
                <a:sym typeface="Helvetica Neue"/>
              </a:rPr>
              <a:t>實習生</a:t>
            </a:r>
            <a:endParaRPr kumimoji="0" lang="zh-TW" altLang="en-US" sz="7200" i="0" u="none" strike="noStrike" cap="none" spc="800" normalizeH="0" dirty="0">
              <a:ln>
                <a:noFill/>
              </a:ln>
              <a:solidFill>
                <a:srgbClr val="3E5935"/>
              </a:solidFill>
              <a:effectLst/>
              <a:uFillTx/>
              <a:latin typeface="微軟正黑體" pitchFamily="34" charset="-120"/>
              <a:ea typeface="微軟正黑體" pitchFamily="34" charset="-120"/>
              <a:sym typeface="Helvetica Neue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2038872" y="7650088"/>
            <a:ext cx="1210588" cy="417646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eaVert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TW" altLang="en-US" sz="7200" i="0" u="none" strike="noStrike" cap="none" spc="800" normalizeH="0" dirty="0" smtClean="0">
                <a:ln>
                  <a:noFill/>
                </a:ln>
                <a:solidFill>
                  <a:srgbClr val="3E5935"/>
                </a:solidFill>
                <a:effectLst/>
                <a:uFillTx/>
                <a:latin typeface="微軟正黑體" pitchFamily="34" charset="-120"/>
                <a:ea typeface="微軟正黑體" pitchFamily="34" charset="-120"/>
                <a:sym typeface="Helvetica Neue"/>
              </a:rPr>
              <a:t>頒發者</a:t>
            </a:r>
            <a:endParaRPr kumimoji="0" lang="zh-TW" altLang="en-US" sz="7200" i="0" u="none" strike="noStrike" cap="none" spc="800" normalizeH="0" dirty="0">
              <a:ln>
                <a:noFill/>
              </a:ln>
              <a:solidFill>
                <a:srgbClr val="3E5935"/>
              </a:solidFill>
              <a:effectLst/>
              <a:uFillTx/>
              <a:latin typeface="微軟正黑體" pitchFamily="34" charset="-120"/>
              <a:ea typeface="微軟正黑體" pitchFamily="34" charset="-120"/>
              <a:sym typeface="Helvetica Neue"/>
            </a:endParaRPr>
          </a:p>
        </p:txBody>
      </p:sp>
      <p:cxnSp>
        <p:nvCxnSpPr>
          <p:cNvPr id="10" name="直線接點 9"/>
          <p:cNvCxnSpPr/>
          <p:nvPr/>
        </p:nvCxnSpPr>
        <p:spPr>
          <a:xfrm>
            <a:off x="3551040" y="2537520"/>
            <a:ext cx="0" cy="432048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1" name="直線接點 10"/>
          <p:cNvCxnSpPr/>
          <p:nvPr/>
        </p:nvCxnSpPr>
        <p:spPr>
          <a:xfrm>
            <a:off x="3551040" y="7650088"/>
            <a:ext cx="0" cy="432048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3" name="文字方塊 12"/>
          <p:cNvSpPr txBox="1"/>
          <p:nvPr/>
        </p:nvSpPr>
        <p:spPr>
          <a:xfrm>
            <a:off x="8303568" y="2609528"/>
            <a:ext cx="1210588" cy="417646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eaVert" wrap="square" lIns="50800" tIns="50800" rIns="50800" bIns="50800" numCol="1" spcCol="38100" rtlCol="0" anchor="ctr">
            <a:spAutoFit/>
          </a:bodyPr>
          <a:lstStyle/>
          <a:p>
            <a:r>
              <a:rPr lang="zh-TW" altLang="en-US" sz="7200" spc="800" dirty="0" smtClean="0">
                <a:solidFill>
                  <a:srgbClr val="3E5935"/>
                </a:solidFill>
                <a:latin typeface="微軟正黑體" pitchFamily="34" charset="-120"/>
                <a:ea typeface="微軟正黑體" pitchFamily="34" charset="-120"/>
              </a:rPr>
              <a:t>林懷彬</a:t>
            </a:r>
            <a:endParaRPr kumimoji="0" lang="zh-TW" altLang="en-US" sz="7200" i="0" u="none" strike="noStrike" cap="none" spc="800" normalizeH="0" dirty="0">
              <a:ln>
                <a:noFill/>
              </a:ln>
              <a:solidFill>
                <a:srgbClr val="3E5935"/>
              </a:solidFill>
              <a:effectLst/>
              <a:uFillTx/>
              <a:latin typeface="微軟正黑體" pitchFamily="34" charset="-120"/>
              <a:ea typeface="微軟正黑體" pitchFamily="34" charset="-120"/>
              <a:sym typeface="Helvetica Neue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11543928" y="2609528"/>
            <a:ext cx="1210588" cy="417646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eaVert" wrap="square" lIns="50800" tIns="50800" rIns="50800" bIns="50800" numCol="1" spcCol="38100" rtlCol="0" anchor="ctr">
            <a:spAutoFit/>
          </a:bodyPr>
          <a:lstStyle/>
          <a:p>
            <a:r>
              <a:rPr lang="zh-TW" altLang="en-US" sz="7200" spc="800" dirty="0" smtClean="0">
                <a:solidFill>
                  <a:srgbClr val="3E5935"/>
                </a:solidFill>
                <a:latin typeface="微軟正黑體" pitchFamily="34" charset="-120"/>
                <a:ea typeface="微軟正黑體" pitchFamily="34" charset="-120"/>
              </a:rPr>
              <a:t>李芳妤</a:t>
            </a:r>
            <a:endParaRPr kumimoji="0" lang="zh-TW" altLang="en-US" sz="7200" i="0" u="none" strike="noStrike" cap="none" spc="800" normalizeH="0" dirty="0">
              <a:ln>
                <a:noFill/>
              </a:ln>
              <a:solidFill>
                <a:srgbClr val="3E5935"/>
              </a:solidFill>
              <a:effectLst/>
              <a:uFillTx/>
              <a:latin typeface="微軟正黑體" pitchFamily="34" charset="-120"/>
              <a:ea typeface="微軟正黑體" pitchFamily="34" charset="-120"/>
              <a:sym typeface="Helvetica Neue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14568264" y="2609528"/>
            <a:ext cx="1210588" cy="417646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eaVert" wrap="square" lIns="50800" tIns="50800" rIns="50800" bIns="50800" numCol="1" spcCol="38100" rtlCol="0" anchor="ctr">
            <a:spAutoFit/>
          </a:bodyPr>
          <a:lstStyle/>
          <a:p>
            <a:r>
              <a:rPr lang="zh-TW" altLang="en-US" sz="7200" spc="800" dirty="0" smtClean="0">
                <a:solidFill>
                  <a:srgbClr val="3E5935"/>
                </a:solidFill>
                <a:latin typeface="微軟正黑體" pitchFamily="34" charset="-120"/>
                <a:ea typeface="微軟正黑體" pitchFamily="34" charset="-120"/>
              </a:rPr>
              <a:t>蔡佩蓁</a:t>
            </a:r>
            <a:endParaRPr kumimoji="0" lang="zh-TW" altLang="en-US" sz="7200" i="0" u="none" strike="noStrike" cap="none" spc="800" normalizeH="0" dirty="0">
              <a:ln>
                <a:noFill/>
              </a:ln>
              <a:solidFill>
                <a:srgbClr val="3E5935"/>
              </a:solidFill>
              <a:effectLst/>
              <a:uFillTx/>
              <a:latin typeface="微軟正黑體" pitchFamily="34" charset="-120"/>
              <a:ea typeface="微軟正黑體" pitchFamily="34" charset="-120"/>
              <a:sym typeface="Helvetica Neue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17592600" y="2609528"/>
            <a:ext cx="1210588" cy="417646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eaVert" wrap="square" lIns="50800" tIns="50800" rIns="50800" bIns="50800" numCol="1" spcCol="38100" rtlCol="0" anchor="ctr">
            <a:spAutoFit/>
          </a:bodyPr>
          <a:lstStyle/>
          <a:p>
            <a:r>
              <a:rPr lang="zh-TW" altLang="en-US" sz="7200" spc="800" dirty="0" smtClean="0">
                <a:solidFill>
                  <a:srgbClr val="3E5935"/>
                </a:solidFill>
                <a:latin typeface="微軟正黑體" pitchFamily="34" charset="-120"/>
                <a:ea typeface="微軟正黑體" pitchFamily="34" charset="-120"/>
              </a:rPr>
              <a:t>王亭文</a:t>
            </a:r>
            <a:endParaRPr kumimoji="0" lang="zh-TW" altLang="en-US" sz="7200" i="0" u="none" strike="noStrike" cap="none" spc="800" normalizeH="0" dirty="0">
              <a:ln>
                <a:noFill/>
              </a:ln>
              <a:solidFill>
                <a:srgbClr val="3E5935"/>
              </a:solidFill>
              <a:effectLst/>
              <a:uFillTx/>
              <a:latin typeface="微軟正黑體" pitchFamily="34" charset="-120"/>
              <a:ea typeface="微軟正黑體" pitchFamily="34" charset="-120"/>
              <a:sym typeface="Helvetica Neue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20688944" y="2609528"/>
            <a:ext cx="1210588" cy="417646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eaVert" wrap="square" lIns="50800" tIns="50800" rIns="50800" bIns="50800" numCol="1" spcCol="38100" rtlCol="0" anchor="ctr">
            <a:spAutoFit/>
          </a:bodyPr>
          <a:lstStyle/>
          <a:p>
            <a:r>
              <a:rPr lang="zh-TW" altLang="en-US" sz="7200" spc="800" dirty="0" smtClean="0">
                <a:solidFill>
                  <a:srgbClr val="3E5935"/>
                </a:solidFill>
                <a:latin typeface="微軟正黑體" pitchFamily="34" charset="-120"/>
                <a:ea typeface="微軟正黑體" pitchFamily="34" charset="-120"/>
              </a:rPr>
              <a:t>姚道志</a:t>
            </a:r>
            <a:endParaRPr kumimoji="0" lang="zh-TW" altLang="en-US" sz="7200" i="0" u="none" strike="noStrike" cap="none" spc="800" normalizeH="0" dirty="0">
              <a:ln>
                <a:noFill/>
              </a:ln>
              <a:solidFill>
                <a:srgbClr val="3E5935"/>
              </a:solidFill>
              <a:effectLst/>
              <a:uFillTx/>
              <a:latin typeface="微軟正黑體" pitchFamily="34" charset="-120"/>
              <a:ea typeface="微軟正黑體" pitchFamily="34" charset="-120"/>
              <a:sym typeface="Helvetica Neue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12912080" y="7650088"/>
            <a:ext cx="1210588" cy="417646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eaVert" wrap="square" lIns="50800" tIns="50800" rIns="50800" bIns="50800" numCol="1" spcCol="38100" rtlCol="0" anchor="ctr">
            <a:spAutoFit/>
          </a:bodyPr>
          <a:lstStyle/>
          <a:p>
            <a:r>
              <a:rPr lang="zh-TW" altLang="en-US" sz="7200" spc="800" dirty="0" smtClean="0">
                <a:solidFill>
                  <a:srgbClr val="3E5935"/>
                </a:solidFill>
                <a:latin typeface="微軟正黑體" pitchFamily="34" charset="-120"/>
                <a:ea typeface="微軟正黑體" pitchFamily="34" charset="-120"/>
              </a:rPr>
              <a:t>楊芳怡</a:t>
            </a:r>
            <a:endParaRPr lang="zh-TW" altLang="en-US" sz="7200" spc="800" dirty="0">
              <a:solidFill>
                <a:srgbClr val="3E5935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5279232" y="2609528"/>
            <a:ext cx="1210588" cy="417646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eaVert" wrap="square" lIns="50800" tIns="50800" rIns="50800" bIns="50800" numCol="1" spcCol="38100" rtlCol="0" anchor="ctr">
            <a:spAutoFit/>
          </a:bodyPr>
          <a:lstStyle/>
          <a:p>
            <a:r>
              <a:rPr lang="zh-TW" altLang="en-US" sz="7200" spc="800" dirty="0" smtClean="0">
                <a:solidFill>
                  <a:srgbClr val="3E5935"/>
                </a:solidFill>
                <a:latin typeface="微軟正黑體" pitchFamily="34" charset="-120"/>
                <a:ea typeface="微軟正黑體" pitchFamily="34" charset="-120"/>
              </a:rPr>
              <a:t>吳廷恩</a:t>
            </a:r>
            <a:endParaRPr lang="zh-TW" altLang="en-US" sz="7200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獅子王_工作區域 1 複本 2.png" descr="獅子王_工作區域 1 複本 2.png"/>
          <p:cNvPicPr>
            <a:picLocks noChangeAspect="1"/>
          </p:cNvPicPr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2539" y="0"/>
            <a:ext cx="24378922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372" name="2019 A+暑期實習獅子王獎"/>
          <p:cNvSpPr txBox="1"/>
          <p:nvPr/>
        </p:nvSpPr>
        <p:spPr>
          <a:xfrm>
            <a:off x="5211724" y="1961456"/>
            <a:ext cx="13960552" cy="16414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355600">
              <a:defRPr sz="10000" b="0">
                <a:solidFill>
                  <a:srgbClr val="1C0F04"/>
                </a:solidFill>
                <a:latin typeface="Noto Sans CJK TC Bold"/>
                <a:ea typeface="Noto Sans CJK TC Bold"/>
                <a:cs typeface="Noto Sans CJK TC Bold"/>
                <a:sym typeface="Noto Sans CJK TC Bold"/>
              </a:defRPr>
            </a:lvl1pPr>
          </a:lstStyle>
          <a:p>
            <a:r>
              <a:rPr dirty="0" smtClean="0">
                <a:latin typeface="Gill Sans MT" pitchFamily="34" charset="0"/>
                <a:ea typeface="微軟正黑體" pitchFamily="34" charset="-120"/>
              </a:rPr>
              <a:t>2019</a:t>
            </a:r>
            <a:r>
              <a:rPr lang="zh-TW" altLang="en-US" dirty="0" smtClean="0">
                <a:latin typeface="Gill Sans MT" pitchFamily="34" charset="0"/>
                <a:ea typeface="微軟正黑體" pitchFamily="34" charset="-120"/>
              </a:rPr>
              <a:t> </a:t>
            </a:r>
            <a:r>
              <a:rPr dirty="0" smtClean="0">
                <a:latin typeface="Gill Sans MT" pitchFamily="34" charset="0"/>
                <a:ea typeface="微軟正黑體" pitchFamily="34" charset="-120"/>
              </a:rPr>
              <a:t> </a:t>
            </a:r>
            <a:r>
              <a:rPr dirty="0" err="1">
                <a:latin typeface="Gill Sans MT" pitchFamily="34" charset="0"/>
                <a:ea typeface="微軟正黑體" pitchFamily="34" charset="-120"/>
              </a:rPr>
              <a:t>A+</a:t>
            </a:r>
            <a:r>
              <a:rPr dirty="0" err="1" smtClean="0">
                <a:latin typeface="微軟正黑體" pitchFamily="34" charset="-120"/>
                <a:ea typeface="微軟正黑體" pitchFamily="34" charset="-120"/>
              </a:rPr>
              <a:t>暑期實</a:t>
            </a:r>
            <a:r>
              <a:rPr lang="zh-TW" altLang="en-US" dirty="0" smtClean="0">
                <a:latin typeface="微軟正黑體" pitchFamily="34" charset="-120"/>
                <a:ea typeface="微軟正黑體" pitchFamily="34" charset="-120"/>
              </a:rPr>
              <a:t>習成果展</a:t>
            </a:r>
            <a:endParaRPr dirty="0">
              <a:latin typeface="微軟正黑體" pitchFamily="34" charset="-120"/>
              <a:ea typeface="微軟正黑體" pitchFamily="34" charset="-12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獅子王_工作區域 1 複本 2.png" descr="獅子王_工作區域 1 複本 2.png"/>
          <p:cNvPicPr>
            <a:picLocks noChangeAspect="1"/>
          </p:cNvPicPr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2539" y="0"/>
            <a:ext cx="24378922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文字方塊 6"/>
          <p:cNvSpPr txBox="1"/>
          <p:nvPr/>
        </p:nvSpPr>
        <p:spPr>
          <a:xfrm>
            <a:off x="2038872" y="2609528"/>
            <a:ext cx="1210588" cy="417646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eaVert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TW" altLang="en-US" sz="7200" i="0" u="none" strike="noStrike" cap="none" spc="800" normalizeH="0" dirty="0" smtClean="0">
                <a:ln>
                  <a:noFill/>
                </a:ln>
                <a:solidFill>
                  <a:srgbClr val="3E5935"/>
                </a:solidFill>
                <a:effectLst/>
                <a:uFillTx/>
                <a:latin typeface="微軟正黑體" pitchFamily="34" charset="-120"/>
                <a:ea typeface="微軟正黑體" pitchFamily="34" charset="-120"/>
                <a:sym typeface="Helvetica Neue"/>
              </a:rPr>
              <a:t>實習生</a:t>
            </a:r>
            <a:endParaRPr kumimoji="0" lang="zh-TW" altLang="en-US" sz="7200" i="0" u="none" strike="noStrike" cap="none" spc="800" normalizeH="0" dirty="0">
              <a:ln>
                <a:noFill/>
              </a:ln>
              <a:solidFill>
                <a:srgbClr val="3E5935"/>
              </a:solidFill>
              <a:effectLst/>
              <a:uFillTx/>
              <a:latin typeface="微軟正黑體" pitchFamily="34" charset="-120"/>
              <a:ea typeface="微軟正黑體" pitchFamily="34" charset="-120"/>
              <a:sym typeface="Helvetica Neue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2038872" y="7650088"/>
            <a:ext cx="1210588" cy="417646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eaVert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TW" altLang="en-US" sz="7200" i="0" u="none" strike="noStrike" cap="none" spc="800" normalizeH="0" dirty="0" smtClean="0">
                <a:ln>
                  <a:noFill/>
                </a:ln>
                <a:solidFill>
                  <a:srgbClr val="3E5935"/>
                </a:solidFill>
                <a:effectLst/>
                <a:uFillTx/>
                <a:latin typeface="微軟正黑體" pitchFamily="34" charset="-120"/>
                <a:ea typeface="微軟正黑體" pitchFamily="34" charset="-120"/>
                <a:sym typeface="Helvetica Neue"/>
              </a:rPr>
              <a:t>頒發者</a:t>
            </a:r>
            <a:endParaRPr kumimoji="0" lang="zh-TW" altLang="en-US" sz="7200" i="0" u="none" strike="noStrike" cap="none" spc="800" normalizeH="0" dirty="0">
              <a:ln>
                <a:noFill/>
              </a:ln>
              <a:solidFill>
                <a:srgbClr val="3E5935"/>
              </a:solidFill>
              <a:effectLst/>
              <a:uFillTx/>
              <a:latin typeface="微軟正黑體" pitchFamily="34" charset="-120"/>
              <a:ea typeface="微軟正黑體" pitchFamily="34" charset="-120"/>
              <a:sym typeface="Helvetica Neue"/>
            </a:endParaRPr>
          </a:p>
        </p:txBody>
      </p:sp>
      <p:cxnSp>
        <p:nvCxnSpPr>
          <p:cNvPr id="10" name="直線接點 9"/>
          <p:cNvCxnSpPr/>
          <p:nvPr/>
        </p:nvCxnSpPr>
        <p:spPr>
          <a:xfrm>
            <a:off x="3551040" y="2537520"/>
            <a:ext cx="0" cy="432048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1" name="直線接點 10"/>
          <p:cNvCxnSpPr/>
          <p:nvPr/>
        </p:nvCxnSpPr>
        <p:spPr>
          <a:xfrm>
            <a:off x="3551040" y="7650088"/>
            <a:ext cx="0" cy="432048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" name="文字方塊 11"/>
          <p:cNvSpPr txBox="1"/>
          <p:nvPr/>
        </p:nvSpPr>
        <p:spPr>
          <a:xfrm>
            <a:off x="4703168" y="2609528"/>
            <a:ext cx="1210588" cy="417646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eaVert" wrap="square" lIns="50800" tIns="50800" rIns="50800" bIns="50800" numCol="1" spcCol="38100" rtlCol="0" anchor="ctr">
            <a:spAutoFit/>
          </a:bodyPr>
          <a:lstStyle/>
          <a:p>
            <a:r>
              <a:rPr lang="zh-TW" altLang="en-US" sz="7200" spc="800" dirty="0" smtClean="0">
                <a:solidFill>
                  <a:srgbClr val="3E5935"/>
                </a:solidFill>
                <a:latin typeface="微軟正黑體" pitchFamily="34" charset="-120"/>
                <a:ea typeface="微軟正黑體" pitchFamily="34" charset="-120"/>
              </a:rPr>
              <a:t>徐崇佑</a:t>
            </a:r>
            <a:endParaRPr kumimoji="0" lang="zh-TW" altLang="en-US" sz="7200" i="0" u="none" strike="noStrike" cap="none" spc="800" normalizeH="0" dirty="0">
              <a:ln>
                <a:noFill/>
              </a:ln>
              <a:solidFill>
                <a:srgbClr val="3E5935"/>
              </a:solidFill>
              <a:effectLst/>
              <a:uFillTx/>
              <a:latin typeface="微軟正黑體" pitchFamily="34" charset="-120"/>
              <a:ea typeface="微軟正黑體" pitchFamily="34" charset="-120"/>
              <a:sym typeface="Helvetica Neue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7583488" y="2609528"/>
            <a:ext cx="1210588" cy="417646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eaVert" wrap="square" lIns="50800" tIns="50800" rIns="50800" bIns="50800" numCol="1" spcCol="38100" rtlCol="0" anchor="ctr">
            <a:spAutoFit/>
          </a:bodyPr>
          <a:lstStyle/>
          <a:p>
            <a:r>
              <a:rPr lang="zh-TW" altLang="en-US" sz="7200" spc="800" dirty="0" smtClean="0">
                <a:solidFill>
                  <a:srgbClr val="3E5935"/>
                </a:solidFill>
                <a:latin typeface="微軟正黑體" pitchFamily="34" charset="-120"/>
                <a:ea typeface="微軟正黑體" pitchFamily="34" charset="-120"/>
              </a:rPr>
              <a:t>張佑崧</a:t>
            </a:r>
            <a:endParaRPr kumimoji="0" lang="zh-TW" altLang="en-US" sz="7200" i="0" u="none" strike="noStrike" cap="none" spc="800" normalizeH="0" dirty="0">
              <a:ln>
                <a:noFill/>
              </a:ln>
              <a:solidFill>
                <a:srgbClr val="3E5935"/>
              </a:solidFill>
              <a:effectLst/>
              <a:uFillTx/>
              <a:latin typeface="微軟正黑體" pitchFamily="34" charset="-120"/>
              <a:ea typeface="微軟正黑體" pitchFamily="34" charset="-120"/>
              <a:sym typeface="Helvetica Neue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10679832" y="2609528"/>
            <a:ext cx="1210588" cy="417646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eaVert" wrap="square" lIns="50800" tIns="50800" rIns="50800" bIns="50800" numCol="1" spcCol="38100" rtlCol="0" anchor="ctr">
            <a:spAutoFit/>
          </a:bodyPr>
          <a:lstStyle/>
          <a:p>
            <a:r>
              <a:rPr lang="zh-TW" altLang="en-US" sz="7200" spc="800" dirty="0" smtClean="0">
                <a:solidFill>
                  <a:srgbClr val="3E5935"/>
                </a:solidFill>
                <a:latin typeface="微軟正黑體" pitchFamily="34" charset="-120"/>
                <a:ea typeface="微軟正黑體" pitchFamily="34" charset="-120"/>
              </a:rPr>
              <a:t>林虹儀</a:t>
            </a:r>
            <a:endParaRPr kumimoji="0" lang="zh-TW" altLang="en-US" sz="7200" i="0" u="none" strike="noStrike" cap="none" spc="800" normalizeH="0" dirty="0">
              <a:ln>
                <a:noFill/>
              </a:ln>
              <a:solidFill>
                <a:srgbClr val="3E5935"/>
              </a:solidFill>
              <a:effectLst/>
              <a:uFillTx/>
              <a:latin typeface="微軟正黑體" pitchFamily="34" charset="-120"/>
              <a:ea typeface="微軟正黑體" pitchFamily="34" charset="-120"/>
              <a:sym typeface="Helvetica Neue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13704168" y="2609528"/>
            <a:ext cx="1210588" cy="417646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eaVert" wrap="square" lIns="50800" tIns="50800" rIns="50800" bIns="50800" numCol="1" spcCol="38100" rtlCol="0" anchor="ctr">
            <a:spAutoFit/>
          </a:bodyPr>
          <a:lstStyle/>
          <a:p>
            <a:r>
              <a:rPr lang="zh-TW" altLang="en-US" sz="7200" spc="800" dirty="0" smtClean="0">
                <a:solidFill>
                  <a:srgbClr val="3E5935"/>
                </a:solidFill>
                <a:latin typeface="微軟正黑體" pitchFamily="34" charset="-120"/>
                <a:ea typeface="微軟正黑體" pitchFamily="34" charset="-120"/>
              </a:rPr>
              <a:t>李旭騏</a:t>
            </a:r>
            <a:endParaRPr kumimoji="0" lang="zh-TW" altLang="en-US" sz="7200" i="0" u="none" strike="noStrike" cap="none" spc="800" normalizeH="0" dirty="0">
              <a:ln>
                <a:noFill/>
              </a:ln>
              <a:solidFill>
                <a:srgbClr val="3E5935"/>
              </a:solidFill>
              <a:effectLst/>
              <a:uFillTx/>
              <a:latin typeface="微軟正黑體" pitchFamily="34" charset="-120"/>
              <a:ea typeface="微軟正黑體" pitchFamily="34" charset="-120"/>
              <a:sym typeface="Helvetica Neue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16656496" y="2609528"/>
            <a:ext cx="1210588" cy="417646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eaVert" wrap="square" lIns="50800" tIns="50800" rIns="50800" bIns="50800" numCol="1" spcCol="38100" rtlCol="0" anchor="ctr">
            <a:spAutoFit/>
          </a:bodyPr>
          <a:lstStyle/>
          <a:p>
            <a:r>
              <a:rPr lang="zh-TW" altLang="en-US" sz="7200" spc="800" dirty="0" smtClean="0">
                <a:solidFill>
                  <a:srgbClr val="3E5935"/>
                </a:solidFill>
                <a:latin typeface="微軟正黑體" pitchFamily="34" charset="-120"/>
                <a:ea typeface="微軟正黑體" pitchFamily="34" charset="-120"/>
              </a:rPr>
              <a:t>沈宛廷</a:t>
            </a:r>
            <a:endParaRPr kumimoji="0" lang="zh-TW" altLang="en-US" sz="7200" i="0" u="none" strike="noStrike" cap="none" spc="800" normalizeH="0" dirty="0">
              <a:ln>
                <a:noFill/>
              </a:ln>
              <a:solidFill>
                <a:srgbClr val="3E5935"/>
              </a:solidFill>
              <a:effectLst/>
              <a:uFillTx/>
              <a:latin typeface="微軟正黑體" pitchFamily="34" charset="-120"/>
              <a:ea typeface="微軟正黑體" pitchFamily="34" charset="-120"/>
              <a:sym typeface="Helvetica Neue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19536816" y="2609528"/>
            <a:ext cx="1210588" cy="417646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eaVert" wrap="square" lIns="50800" tIns="50800" rIns="50800" bIns="50800" numCol="1" spcCol="38100" rtlCol="0" anchor="ctr">
            <a:spAutoFit/>
          </a:bodyPr>
          <a:lstStyle/>
          <a:p>
            <a:r>
              <a:rPr lang="zh-TW" altLang="en-US" sz="7200" spc="800" dirty="0" smtClean="0">
                <a:solidFill>
                  <a:srgbClr val="3E5935"/>
                </a:solidFill>
                <a:latin typeface="微軟正黑體" pitchFamily="34" charset="-120"/>
                <a:ea typeface="微軟正黑體" pitchFamily="34" charset="-120"/>
              </a:rPr>
              <a:t>李念峰</a:t>
            </a:r>
            <a:endParaRPr kumimoji="0" lang="zh-TW" altLang="en-US" sz="7200" i="0" u="none" strike="noStrike" cap="none" spc="800" normalizeH="0" dirty="0">
              <a:ln>
                <a:noFill/>
              </a:ln>
              <a:solidFill>
                <a:srgbClr val="3E5935"/>
              </a:solidFill>
              <a:effectLst/>
              <a:uFillTx/>
              <a:latin typeface="微軟正黑體" pitchFamily="34" charset="-120"/>
              <a:ea typeface="微軟正黑體" pitchFamily="34" charset="-120"/>
              <a:sym typeface="Helvetica Neue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12912080" y="7650088"/>
            <a:ext cx="1210588" cy="417646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eaVert" wrap="square" lIns="50800" tIns="50800" rIns="50800" bIns="50800" numCol="1" spcCol="38100" rtlCol="0" anchor="ctr">
            <a:spAutoFit/>
          </a:bodyPr>
          <a:lstStyle/>
          <a:p>
            <a:r>
              <a:rPr lang="zh-TW" altLang="en-US" sz="7200" spc="800" dirty="0" smtClean="0">
                <a:solidFill>
                  <a:srgbClr val="3E5935"/>
                </a:solidFill>
                <a:latin typeface="微軟正黑體" pitchFamily="34" charset="-120"/>
                <a:ea typeface="微軟正黑體" pitchFamily="34" charset="-120"/>
              </a:rPr>
              <a:t>蔡明勳</a:t>
            </a:r>
          </a:p>
        </p:txBody>
      </p:sp>
      <p:sp>
        <p:nvSpPr>
          <p:cNvPr id="20" name="文字方塊 19"/>
          <p:cNvSpPr txBox="1"/>
          <p:nvPr/>
        </p:nvSpPr>
        <p:spPr>
          <a:xfrm>
            <a:off x="21985088" y="2609528"/>
            <a:ext cx="1210588" cy="417646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eaVert" wrap="square" lIns="50800" tIns="50800" rIns="50800" bIns="50800" numCol="1" spcCol="38100" rtlCol="0" anchor="ctr">
            <a:spAutoFit/>
          </a:bodyPr>
          <a:lstStyle/>
          <a:p>
            <a:r>
              <a:rPr lang="zh-TW" altLang="en-US" sz="7200" spc="800" dirty="0" smtClean="0">
                <a:solidFill>
                  <a:srgbClr val="3E5935"/>
                </a:solidFill>
                <a:latin typeface="微軟正黑體" pitchFamily="34" charset="-120"/>
                <a:ea typeface="微軟正黑體" pitchFamily="34" charset="-120"/>
              </a:rPr>
              <a:t>蔣圳嵐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獅子王_工作區域 1 複本 2.png" descr="獅子王_工作區域 1 複本 2.png"/>
          <p:cNvPicPr>
            <a:picLocks noChangeAspect="1"/>
          </p:cNvPicPr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2539" y="0"/>
            <a:ext cx="24378922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372" name="2019 A+暑期實習獅子王獎"/>
          <p:cNvSpPr txBox="1"/>
          <p:nvPr/>
        </p:nvSpPr>
        <p:spPr>
          <a:xfrm>
            <a:off x="5211724" y="1961456"/>
            <a:ext cx="13960552" cy="16414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355600">
              <a:defRPr sz="10000" b="0">
                <a:solidFill>
                  <a:srgbClr val="1C0F04"/>
                </a:solidFill>
                <a:latin typeface="Noto Sans CJK TC Bold"/>
                <a:ea typeface="Noto Sans CJK TC Bold"/>
                <a:cs typeface="Noto Sans CJK TC Bold"/>
                <a:sym typeface="Noto Sans CJK TC Bold"/>
              </a:defRPr>
            </a:lvl1pPr>
          </a:lstStyle>
          <a:p>
            <a:r>
              <a:rPr dirty="0" smtClean="0">
                <a:latin typeface="Gill Sans MT" pitchFamily="34" charset="0"/>
                <a:ea typeface="微軟正黑體" pitchFamily="34" charset="-120"/>
              </a:rPr>
              <a:t>2019</a:t>
            </a:r>
            <a:r>
              <a:rPr lang="zh-TW" altLang="en-US" dirty="0" smtClean="0">
                <a:latin typeface="Gill Sans MT" pitchFamily="34" charset="0"/>
                <a:ea typeface="微軟正黑體" pitchFamily="34" charset="-120"/>
              </a:rPr>
              <a:t> </a:t>
            </a:r>
            <a:r>
              <a:rPr dirty="0" smtClean="0">
                <a:latin typeface="Gill Sans MT" pitchFamily="34" charset="0"/>
                <a:ea typeface="微軟正黑體" pitchFamily="34" charset="-120"/>
              </a:rPr>
              <a:t> </a:t>
            </a:r>
            <a:r>
              <a:rPr dirty="0" err="1">
                <a:latin typeface="Gill Sans MT" pitchFamily="34" charset="0"/>
                <a:ea typeface="微軟正黑體" pitchFamily="34" charset="-120"/>
              </a:rPr>
              <a:t>A+</a:t>
            </a:r>
            <a:r>
              <a:rPr dirty="0" err="1" smtClean="0">
                <a:latin typeface="微軟正黑體" pitchFamily="34" charset="-120"/>
                <a:ea typeface="微軟正黑體" pitchFamily="34" charset="-120"/>
              </a:rPr>
              <a:t>暑期實</a:t>
            </a:r>
            <a:r>
              <a:rPr lang="zh-TW" altLang="en-US" dirty="0" smtClean="0">
                <a:latin typeface="微軟正黑體" pitchFamily="34" charset="-120"/>
                <a:ea typeface="微軟正黑體" pitchFamily="34" charset="-120"/>
              </a:rPr>
              <a:t>習成果展</a:t>
            </a:r>
            <a:endParaRPr dirty="0">
              <a:latin typeface="微軟正黑體" pitchFamily="34" charset="-120"/>
              <a:ea typeface="微軟正黑體" pitchFamily="34" charset="-12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0" name="獅子王_工作區域 1.png" descr="獅子王_工作區域 1.png"/>
          <p:cNvPicPr>
            <a:picLocks noChangeAspect="1"/>
          </p:cNvPicPr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-1" y="857"/>
            <a:ext cx="24384001" cy="13714286"/>
          </a:xfrm>
          <a:prstGeom prst="rect">
            <a:avLst/>
          </a:prstGeom>
          <a:ln w="12700">
            <a:miter lim="400000"/>
          </a:ln>
        </p:spPr>
      </p:pic>
      <p:sp>
        <p:nvSpPr>
          <p:cNvPr id="381" name="Discovery頻道…"/>
          <p:cNvSpPr txBox="1"/>
          <p:nvPr/>
        </p:nvSpPr>
        <p:spPr>
          <a:xfrm>
            <a:off x="5040508" y="4048299"/>
            <a:ext cx="14404585" cy="58734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65100" tIns="165100" rIns="165100" bIns="165100" anchor="ctr">
            <a:spAutoFit/>
          </a:bodyPr>
          <a:lstStyle/>
          <a:p>
            <a:pPr>
              <a:defRPr sz="18000" b="0">
                <a:solidFill>
                  <a:srgbClr val="1B0F05"/>
                </a:solidFill>
                <a:latin typeface="Noto Sans CJK TC Bold"/>
                <a:ea typeface="Noto Sans CJK TC Bold"/>
                <a:cs typeface="Noto Sans CJK TC Bold"/>
                <a:sym typeface="Noto Sans CJK TC Bold"/>
              </a:defRPr>
            </a:pPr>
            <a:r>
              <a:rPr dirty="0" err="1">
                <a:latin typeface="Gill Sans MT" panose="020B0502020104020203" pitchFamily="34" charset="0"/>
              </a:rPr>
              <a:t>Discovery</a:t>
            </a:r>
            <a:r>
              <a:rPr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頻道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defRPr sz="18000" b="0">
                <a:solidFill>
                  <a:srgbClr val="1B0F05"/>
                </a:solidFill>
                <a:latin typeface="Noto Sans CJK TC Bold"/>
                <a:ea typeface="Noto Sans CJK TC Bold"/>
                <a:cs typeface="Noto Sans CJK TC Bold"/>
                <a:sym typeface="Noto Sans CJK TC Bold"/>
              </a:defRPr>
            </a:pPr>
            <a:r>
              <a:rPr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生態記錄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3" name="獅子王_工作區域 1.png" descr="獅子王_工作區域 1.png"/>
          <p:cNvPicPr>
            <a:picLocks noChangeAspect="1"/>
          </p:cNvPicPr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-1" y="857"/>
            <a:ext cx="24384001" cy="13714286"/>
          </a:xfrm>
          <a:prstGeom prst="rect">
            <a:avLst/>
          </a:prstGeom>
          <a:ln w="12700">
            <a:miter lim="400000"/>
          </a:ln>
        </p:spPr>
      </p:pic>
      <p:sp>
        <p:nvSpPr>
          <p:cNvPr id="384" name="PARTY TIME"/>
          <p:cNvSpPr txBox="1"/>
          <p:nvPr/>
        </p:nvSpPr>
        <p:spPr>
          <a:xfrm>
            <a:off x="3762915" y="4971629"/>
            <a:ext cx="16959771" cy="40267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65100" tIns="165100" rIns="165100" bIns="165100" anchor="ctr">
            <a:spAutoFit/>
          </a:bodyPr>
          <a:lstStyle>
            <a:lvl1pPr>
              <a:defRPr sz="24000" b="0">
                <a:solidFill>
                  <a:srgbClr val="1B0F05"/>
                </a:solidFill>
                <a:latin typeface="Noto Sans CJK TC Bold"/>
                <a:ea typeface="Noto Sans CJK TC Bold"/>
                <a:cs typeface="Noto Sans CJK TC Bold"/>
                <a:sym typeface="Noto Sans CJK TC Bold"/>
              </a:defRPr>
            </a:lvl1pPr>
          </a:lstStyle>
          <a:p>
            <a:r>
              <a:rPr dirty="0">
                <a:latin typeface="Gill Sans MT" panose="020B0502020104020203" pitchFamily="34" charset="0"/>
              </a:rPr>
              <a:t>PARTY TIME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獅子王_工作區域 1.png" descr="獅子王_工作區域 1.png"/>
          <p:cNvPicPr>
            <a:picLocks noChangeAspect="1"/>
          </p:cNvPicPr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-1" y="857"/>
            <a:ext cx="24384001" cy="13714286"/>
          </a:xfrm>
          <a:prstGeom prst="rect">
            <a:avLst/>
          </a:prstGeom>
          <a:ln w="12700">
            <a:miter lim="400000"/>
          </a:ln>
        </p:spPr>
      </p:pic>
      <p:sp>
        <p:nvSpPr>
          <p:cNvPr id="189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 sz="19200"/>
            </a:lvl1pPr>
          </a:lstStyle>
          <a:p>
            <a:r>
              <a:rPr dirty="0">
                <a:latin typeface="Gill Sans MT" panose="020B0502020104020203" pitchFamily="34" charset="0"/>
              </a:rPr>
              <a:t>3</a:t>
            </a:r>
          </a:p>
        </p:txBody>
      </p:sp>
      <p:sp>
        <p:nvSpPr>
          <p:cNvPr id="190" name="副標題 2"/>
          <p:cNvSpPr txBox="1">
            <a:spLocks noGrp="1"/>
          </p:cNvSpPr>
          <p:nvPr>
            <p:ph type="body" sz="quarter" idx="1"/>
          </p:nvPr>
        </p:nvSpPr>
        <p:spPr>
          <a:xfrm>
            <a:off x="3048000" y="7116378"/>
            <a:ext cx="18288000" cy="3311523"/>
          </a:xfrm>
          <a:prstGeom prst="rect">
            <a:avLst/>
          </a:prstGeom>
        </p:spPr>
        <p:txBody>
          <a:bodyPr/>
          <a:lstStyle/>
          <a:p>
            <a:pPr>
              <a:defRPr sz="6000">
                <a:latin typeface="Noto Sans CJK TC Medium"/>
                <a:ea typeface="Noto Sans CJK TC Medium"/>
                <a:cs typeface="Noto Sans CJK TC Medium"/>
                <a:sym typeface="Noto Sans CJK TC Medium"/>
              </a:defRPr>
            </a:pPr>
            <a:r>
              <a:rPr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請說出，AUO的產品運用</a:t>
            </a:r>
            <a:r>
              <a:rPr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？</a:t>
            </a:r>
          </a:p>
          <a:p>
            <a:pPr>
              <a:defRPr sz="6000">
                <a:latin typeface="Noto Sans CJK TC Medium"/>
                <a:ea typeface="Noto Sans CJK TC Medium"/>
                <a:cs typeface="Noto Sans CJK TC Medium"/>
                <a:sym typeface="Noto Sans CJK TC Medium"/>
              </a:defRPr>
            </a:pPr>
            <a:r>
              <a:rPr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例如：液晶電視運用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獅子王_工作區域 1 複本 2.png" descr="獅子王_工作區域 1 複本 2.png"/>
          <p:cNvPicPr>
            <a:picLocks noChangeAspect="1"/>
          </p:cNvPicPr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2539" y="0"/>
            <a:ext cx="24378922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93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 sz="19200"/>
            </a:lvl1pPr>
          </a:lstStyle>
          <a:p>
            <a:r>
              <a:rPr dirty="0">
                <a:latin typeface="Gill Sans MT" panose="020B0502020104020203" pitchFamily="34" charset="0"/>
              </a:rPr>
              <a:t>3</a:t>
            </a:r>
          </a:p>
        </p:txBody>
      </p:sp>
      <p:sp>
        <p:nvSpPr>
          <p:cNvPr id="194" name="副標題 2"/>
          <p:cNvSpPr txBox="1">
            <a:spLocks noGrp="1"/>
          </p:cNvSpPr>
          <p:nvPr>
            <p:ph type="body" sz="quarter" idx="1"/>
          </p:nvPr>
        </p:nvSpPr>
        <p:spPr>
          <a:xfrm>
            <a:off x="3048000" y="7146821"/>
            <a:ext cx="18288000" cy="3311523"/>
          </a:xfrm>
          <a:prstGeom prst="rect">
            <a:avLst/>
          </a:prstGeom>
        </p:spPr>
        <p:txBody>
          <a:bodyPr/>
          <a:lstStyle>
            <a:lvl1pPr>
              <a:defRPr>
                <a:latin typeface="Noto Sans CJK TC Medium"/>
                <a:ea typeface="Noto Sans CJK TC Medium"/>
                <a:cs typeface="Noto Sans CJK TC Medium"/>
                <a:sym typeface="Noto Sans CJK TC Medium"/>
              </a:defRPr>
            </a:lvl1pPr>
          </a:lstStyle>
          <a:p>
            <a:r>
              <a:rPr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公共訊息顯示器應用、桌上型液晶顯示器應用、筆記型電腦應用、平板電腦應用、通用顯示器應用、視訊顯示器應用、車用顯示器應用、智慧手機應用、穿戴式裝置應用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獅子王_工作區域 1.png" descr="獅子王_工作區域 1.png"/>
          <p:cNvPicPr>
            <a:picLocks noChangeAspect="1"/>
          </p:cNvPicPr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-1" y="857"/>
            <a:ext cx="24384001" cy="13714286"/>
          </a:xfrm>
          <a:prstGeom prst="rect">
            <a:avLst/>
          </a:prstGeom>
          <a:ln w="12700">
            <a:miter lim="400000"/>
          </a:ln>
        </p:spPr>
      </p:pic>
      <p:sp>
        <p:nvSpPr>
          <p:cNvPr id="197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 sz="19200"/>
            </a:lvl1pPr>
          </a:lstStyle>
          <a:p>
            <a:r>
              <a:rPr dirty="0">
                <a:latin typeface="Gill Sans MT" panose="020B0502020104020203" pitchFamily="34" charset="0"/>
              </a:rPr>
              <a:t>9</a:t>
            </a:r>
          </a:p>
        </p:txBody>
      </p:sp>
      <p:sp>
        <p:nvSpPr>
          <p:cNvPr id="198" name="副標題 2"/>
          <p:cNvSpPr txBox="1">
            <a:spLocks noGrp="1"/>
          </p:cNvSpPr>
          <p:nvPr>
            <p:ph type="body" sz="quarter" idx="1"/>
          </p:nvPr>
        </p:nvSpPr>
        <p:spPr>
          <a:xfrm>
            <a:off x="3048000" y="7116378"/>
            <a:ext cx="18288000" cy="3311523"/>
          </a:xfrm>
          <a:prstGeom prst="rect">
            <a:avLst/>
          </a:prstGeom>
        </p:spPr>
        <p:txBody>
          <a:bodyPr/>
          <a:lstStyle/>
          <a:p>
            <a:pPr>
              <a:defRPr sz="6000">
                <a:latin typeface="Noto Sans CJK TC Medium"/>
                <a:ea typeface="Noto Sans CJK TC Medium"/>
                <a:cs typeface="Noto Sans CJK TC Medium"/>
                <a:sym typeface="Noto Sans CJK TC Medium"/>
              </a:defRPr>
            </a:pPr>
            <a:r>
              <a:rPr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請說出，AUO應用在顯示器上的技術</a:t>
            </a:r>
            <a:r>
              <a:rPr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？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獅子王_工作區域 1 複本 2.png" descr="獅子王_工作區域 1 複本 2.png"/>
          <p:cNvPicPr>
            <a:picLocks noChangeAspect="1"/>
          </p:cNvPicPr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2539" y="0"/>
            <a:ext cx="24378922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201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 sz="19200"/>
            </a:lvl1pPr>
          </a:lstStyle>
          <a:p>
            <a:r>
              <a:rPr dirty="0">
                <a:latin typeface="Gill Sans MT" panose="020B0502020104020203" pitchFamily="34" charset="0"/>
              </a:rPr>
              <a:t>9</a:t>
            </a:r>
          </a:p>
        </p:txBody>
      </p:sp>
      <p:sp>
        <p:nvSpPr>
          <p:cNvPr id="202" name="副標題 2"/>
          <p:cNvSpPr txBox="1">
            <a:spLocks noGrp="1"/>
          </p:cNvSpPr>
          <p:nvPr>
            <p:ph type="body" sz="quarter" idx="1"/>
          </p:nvPr>
        </p:nvSpPr>
        <p:spPr>
          <a:xfrm>
            <a:off x="3048000" y="7116378"/>
            <a:ext cx="18288000" cy="3311523"/>
          </a:xfrm>
          <a:prstGeom prst="rect">
            <a:avLst/>
          </a:prstGeom>
        </p:spPr>
        <p:txBody>
          <a:bodyPr/>
          <a:lstStyle/>
          <a:p>
            <a:pPr>
              <a:defRPr sz="6000">
                <a:latin typeface="Noto Sans CJK TC Medium"/>
                <a:ea typeface="Noto Sans CJK TC Medium"/>
                <a:cs typeface="Noto Sans CJK TC Medium"/>
                <a:sym typeface="Noto Sans CJK TC Medium"/>
              </a:defRPr>
            </a:pPr>
            <a:r>
              <a:rPr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超高解析度、曲面顯示技術、超窄邊框</a:t>
            </a:r>
            <a:r>
              <a:rPr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</a:p>
          <a:p>
            <a:pPr>
              <a:defRPr sz="6000">
                <a:latin typeface="Noto Sans CJK TC Medium"/>
                <a:ea typeface="Noto Sans CJK TC Medium"/>
                <a:cs typeface="Noto Sans CJK TC Medium"/>
                <a:sym typeface="Noto Sans CJK TC Medium"/>
              </a:defRPr>
            </a:pPr>
            <a:r>
              <a:rPr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整合觸控解決方案、</a:t>
            </a:r>
            <a:r>
              <a:rPr dirty="0" err="1">
                <a:latin typeface="Gill Sans MT" panose="020B0502020104020203" pitchFamily="34" charset="0"/>
              </a:rPr>
              <a:t>AMOLED</a:t>
            </a:r>
            <a:endParaRPr dirty="0">
              <a:latin typeface="Gill Sans MT" panose="020B0502020104020203" pitchFamily="34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獅子王_工作區域 1.png" descr="獅子王_工作區域 1.png"/>
          <p:cNvPicPr>
            <a:picLocks noChangeAspect="1"/>
          </p:cNvPicPr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-1" y="857"/>
            <a:ext cx="24384001" cy="13714286"/>
          </a:xfrm>
          <a:prstGeom prst="rect">
            <a:avLst/>
          </a:prstGeom>
          <a:ln w="12700">
            <a:miter lim="400000"/>
          </a:ln>
        </p:spPr>
      </p:pic>
      <p:sp>
        <p:nvSpPr>
          <p:cNvPr id="205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 sz="19200"/>
            </a:lvl1pPr>
          </a:lstStyle>
          <a:p>
            <a:r>
              <a:rPr dirty="0">
                <a:latin typeface="Gill Sans MT" panose="020B0502020104020203" pitchFamily="34" charset="0"/>
              </a:rPr>
              <a:t>2</a:t>
            </a:r>
          </a:p>
        </p:txBody>
      </p:sp>
      <p:sp>
        <p:nvSpPr>
          <p:cNvPr id="206" name="副標題 2"/>
          <p:cNvSpPr txBox="1">
            <a:spLocks noGrp="1"/>
          </p:cNvSpPr>
          <p:nvPr>
            <p:ph type="body" sz="quarter" idx="1"/>
          </p:nvPr>
        </p:nvSpPr>
        <p:spPr>
          <a:xfrm>
            <a:off x="3048000" y="7116378"/>
            <a:ext cx="18288000" cy="3311523"/>
          </a:xfrm>
          <a:prstGeom prst="rect">
            <a:avLst/>
          </a:prstGeom>
        </p:spPr>
        <p:txBody>
          <a:bodyPr/>
          <a:lstStyle/>
          <a:p>
            <a:pPr>
              <a:defRPr sz="6000">
                <a:latin typeface="Noto Sans CJK TC Medium"/>
                <a:ea typeface="Noto Sans CJK TC Medium"/>
                <a:cs typeface="Noto Sans CJK TC Medium"/>
                <a:sym typeface="Noto Sans CJK TC Medium"/>
              </a:defRPr>
            </a:pPr>
            <a:r>
              <a:rPr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請說出，</a:t>
            </a:r>
            <a:r>
              <a:rPr dirty="0" err="1">
                <a:latin typeface="Gill Sans MT" panose="020B0502020104020203" pitchFamily="34" charset="0"/>
              </a:rPr>
              <a:t>AUO</a:t>
            </a:r>
            <a:r>
              <a:rPr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的願景與使命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獅子王_工作區域 1 複本 2.png" descr="獅子王_工作區域 1 複本 2.png"/>
          <p:cNvPicPr>
            <a:picLocks noChangeAspect="1"/>
          </p:cNvPicPr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2539" y="0"/>
            <a:ext cx="24378922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209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 sz="19200"/>
            </a:lvl1pPr>
          </a:lstStyle>
          <a:p>
            <a:r>
              <a:rPr dirty="0">
                <a:latin typeface="Gill Sans MT" panose="020B0502020104020203" pitchFamily="34" charset="0"/>
              </a:rPr>
              <a:t>2</a:t>
            </a:r>
          </a:p>
        </p:txBody>
      </p:sp>
      <p:sp>
        <p:nvSpPr>
          <p:cNvPr id="210" name="副標題 2"/>
          <p:cNvSpPr txBox="1">
            <a:spLocks noGrp="1"/>
          </p:cNvSpPr>
          <p:nvPr>
            <p:ph type="body" sz="quarter" idx="1"/>
          </p:nvPr>
        </p:nvSpPr>
        <p:spPr>
          <a:xfrm>
            <a:off x="3047999" y="7085935"/>
            <a:ext cx="18288001" cy="3311523"/>
          </a:xfrm>
          <a:prstGeom prst="rect">
            <a:avLst/>
          </a:prstGeom>
        </p:spPr>
        <p:txBody>
          <a:bodyPr/>
          <a:lstStyle/>
          <a:p>
            <a:pPr>
              <a:defRPr sz="6000">
                <a:latin typeface="Noto Sans CJK TC Medium"/>
                <a:ea typeface="Noto Sans CJK TC Medium"/>
                <a:cs typeface="Noto Sans CJK TC Medium"/>
                <a:sym typeface="Noto Sans CJK TC Medium"/>
              </a:defRPr>
            </a:pPr>
            <a:r>
              <a:rPr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亮麗創新，曼妙生活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defRPr sz="6000">
                <a:latin typeface="Noto Sans CJK TC Medium"/>
                <a:ea typeface="Noto Sans CJK TC Medium"/>
                <a:cs typeface="Noto Sans CJK TC Medium"/>
                <a:sym typeface="Noto Sans CJK TC Medium"/>
              </a:defRPr>
            </a:pPr>
            <a:r>
              <a:rPr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成為世界頂尖的綠色方案企業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獅子王_工作區域 1.png" descr="獅子王_工作區域 1.png"/>
          <p:cNvPicPr>
            <a:picLocks noChangeAspect="1"/>
          </p:cNvPicPr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-1" y="857"/>
            <a:ext cx="24384001" cy="13714286"/>
          </a:xfrm>
          <a:prstGeom prst="rect">
            <a:avLst/>
          </a:prstGeom>
          <a:ln w="12700">
            <a:miter lim="400000"/>
          </a:ln>
        </p:spPr>
      </p:pic>
      <p:sp>
        <p:nvSpPr>
          <p:cNvPr id="213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 sz="19200"/>
            </a:lvl1pPr>
          </a:lstStyle>
          <a:p>
            <a:r>
              <a:rPr dirty="0">
                <a:latin typeface="Gill Sans MT" panose="020B0502020104020203" pitchFamily="34" charset="0"/>
              </a:rPr>
              <a:t>5</a:t>
            </a:r>
          </a:p>
        </p:txBody>
      </p:sp>
      <p:sp>
        <p:nvSpPr>
          <p:cNvPr id="214" name="副標題 2"/>
          <p:cNvSpPr txBox="1">
            <a:spLocks noGrp="1"/>
          </p:cNvSpPr>
          <p:nvPr>
            <p:ph type="body" sz="quarter" idx="1"/>
          </p:nvPr>
        </p:nvSpPr>
        <p:spPr>
          <a:xfrm>
            <a:off x="3048000" y="7116378"/>
            <a:ext cx="18288000" cy="3311523"/>
          </a:xfrm>
          <a:prstGeom prst="rect">
            <a:avLst/>
          </a:prstGeom>
        </p:spPr>
        <p:txBody>
          <a:bodyPr/>
          <a:lstStyle/>
          <a:p>
            <a:pPr>
              <a:defRPr sz="6000">
                <a:latin typeface="Noto Sans CJK TC Medium"/>
                <a:ea typeface="Noto Sans CJK TC Medium"/>
                <a:cs typeface="Noto Sans CJK TC Medium"/>
                <a:sym typeface="Noto Sans CJK TC Medium"/>
              </a:defRPr>
            </a:pPr>
            <a:r>
              <a:rPr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請說出，</a:t>
            </a:r>
            <a:r>
              <a:rPr dirty="0" err="1">
                <a:latin typeface="Gill Sans MT" panose="020B0502020104020203" pitchFamily="34" charset="0"/>
              </a:rPr>
              <a:t>AUO</a:t>
            </a:r>
            <a:r>
              <a:rPr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的三個核心</a:t>
            </a:r>
            <a:r>
              <a:rPr dirty="0" err="1">
                <a:latin typeface="Gill Sans MT" panose="020B0502020104020203" pitchFamily="34" charset="0"/>
              </a:rPr>
              <a:t>DNA</a:t>
            </a:r>
            <a:endParaRPr dirty="0">
              <a:latin typeface="Gill Sans MT" panose="020B0502020104020203" pitchFamily="34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獅子王_工作區域 1 複本 2.png" descr="獅子王_工作區域 1 複本 2.png"/>
          <p:cNvPicPr>
            <a:picLocks noChangeAspect="1"/>
          </p:cNvPicPr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2539" y="0"/>
            <a:ext cx="24378922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217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 sz="19200"/>
            </a:lvl1pPr>
          </a:lstStyle>
          <a:p>
            <a:r>
              <a:rPr dirty="0">
                <a:latin typeface="Gill Sans MT" panose="020B0502020104020203" pitchFamily="34" charset="0"/>
              </a:rPr>
              <a:t>5</a:t>
            </a:r>
          </a:p>
        </p:txBody>
      </p:sp>
      <p:sp>
        <p:nvSpPr>
          <p:cNvPr id="218" name="副標題 2"/>
          <p:cNvSpPr txBox="1">
            <a:spLocks noGrp="1"/>
          </p:cNvSpPr>
          <p:nvPr>
            <p:ph type="body" sz="quarter" idx="1"/>
          </p:nvPr>
        </p:nvSpPr>
        <p:spPr>
          <a:xfrm>
            <a:off x="3048000" y="7116378"/>
            <a:ext cx="18288000" cy="3311523"/>
          </a:xfrm>
          <a:prstGeom prst="rect">
            <a:avLst/>
          </a:prstGeom>
        </p:spPr>
        <p:txBody>
          <a:bodyPr/>
          <a:lstStyle>
            <a:lvl1pPr>
              <a:defRPr sz="6000">
                <a:latin typeface="Noto Sans CJK TC Medium"/>
                <a:ea typeface="Noto Sans CJK TC Medium"/>
                <a:cs typeface="Noto Sans CJK TC Medium"/>
                <a:sym typeface="Noto Sans CJK TC Medium"/>
              </a:defRPr>
            </a:lvl1pPr>
          </a:lstStyle>
          <a:p>
            <a:r>
              <a:rPr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誠信正直、自主當責、創新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獅子王_工作區域 1.png" descr="獅子王_工作區域 1.png"/>
          <p:cNvPicPr>
            <a:picLocks noChangeAspect="1"/>
          </p:cNvPicPr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-1" y="857"/>
            <a:ext cx="24384001" cy="13714286"/>
          </a:xfrm>
          <a:prstGeom prst="rect">
            <a:avLst/>
          </a:prstGeom>
          <a:ln w="12700">
            <a:miter lim="400000"/>
          </a:ln>
        </p:spPr>
      </p:pic>
      <p:sp>
        <p:nvSpPr>
          <p:cNvPr id="221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 sz="19200"/>
            </a:lvl1pPr>
          </a:lstStyle>
          <a:p>
            <a:r>
              <a:rPr dirty="0">
                <a:latin typeface="Gill Sans MT" panose="020B0502020104020203" pitchFamily="34" charset="0"/>
              </a:rPr>
              <a:t>8</a:t>
            </a:r>
          </a:p>
        </p:txBody>
      </p:sp>
      <p:sp>
        <p:nvSpPr>
          <p:cNvPr id="222" name="副標題 2"/>
          <p:cNvSpPr txBox="1">
            <a:spLocks noGrp="1"/>
          </p:cNvSpPr>
          <p:nvPr>
            <p:ph type="body" sz="quarter" idx="1"/>
          </p:nvPr>
        </p:nvSpPr>
        <p:spPr>
          <a:xfrm>
            <a:off x="3048000" y="7085935"/>
            <a:ext cx="18288000" cy="3311523"/>
          </a:xfrm>
          <a:prstGeom prst="rect">
            <a:avLst/>
          </a:prstGeom>
        </p:spPr>
        <p:txBody>
          <a:bodyPr/>
          <a:lstStyle/>
          <a:p>
            <a:pPr>
              <a:defRPr sz="6000">
                <a:latin typeface="Noto Sans CJK TC Medium"/>
                <a:ea typeface="Noto Sans CJK TC Medium"/>
                <a:cs typeface="Noto Sans CJK TC Medium"/>
                <a:sym typeface="Noto Sans CJK TC Medium"/>
              </a:defRPr>
            </a:pPr>
            <a:r>
              <a:rPr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請說出，</a:t>
            </a:r>
            <a:r>
              <a:rPr dirty="0">
                <a:latin typeface="Gill Sans MT" panose="020B0502020104020203" pitchFamily="34" charset="0"/>
              </a:rPr>
              <a:t>B2B、E2E</a:t>
            </a:r>
            <a:r>
              <a:rPr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</a:t>
            </a:r>
          </a:p>
          <a:p>
            <a:pPr>
              <a:defRPr sz="6000">
                <a:latin typeface="Noto Sans CJK TC Medium"/>
                <a:ea typeface="Noto Sans CJK TC Medium"/>
                <a:cs typeface="Noto Sans CJK TC Medium"/>
                <a:sym typeface="Noto Sans CJK TC Medium"/>
              </a:defRPr>
            </a:pPr>
            <a:r>
              <a:rPr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原文名稱及其意義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獅子王_工作區域 1 複本.png" descr="獅子王_工作區域 1 複本.png"/>
          <p:cNvPicPr>
            <a:picLocks noChangeAspect="1"/>
          </p:cNvPicPr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-1" y="2142"/>
            <a:ext cx="24384001" cy="13711716"/>
          </a:xfrm>
          <a:prstGeom prst="rect">
            <a:avLst/>
          </a:prstGeom>
          <a:ln w="12700">
            <a:miter lim="400000"/>
          </a:ln>
        </p:spPr>
      </p:pic>
      <p:sp>
        <p:nvSpPr>
          <p:cNvPr id="155" name="友達大草原"/>
          <p:cNvSpPr txBox="1"/>
          <p:nvPr/>
        </p:nvSpPr>
        <p:spPr>
          <a:xfrm>
            <a:off x="2534270" y="4509964"/>
            <a:ext cx="19569460" cy="49500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65100" tIns="165100" rIns="165100" bIns="165100" anchor="ctr">
            <a:spAutoFit/>
          </a:bodyPr>
          <a:lstStyle>
            <a:lvl1pPr>
              <a:defRPr sz="30000" b="0">
                <a:solidFill>
                  <a:srgbClr val="1B0F05"/>
                </a:solidFill>
                <a:latin typeface="Noto Sans CJK TC Bold"/>
                <a:ea typeface="Noto Sans CJK TC Bold"/>
                <a:cs typeface="Noto Sans CJK TC Bold"/>
                <a:sym typeface="Noto Sans CJK TC Bold"/>
              </a:defRPr>
            </a:lvl1pPr>
          </a:lstStyle>
          <a:p>
            <a:r>
              <a:rPr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友達大草原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獅子王_工作區域 1 複本 2.png" descr="獅子王_工作區域 1 複本 2.png"/>
          <p:cNvPicPr>
            <a:picLocks noChangeAspect="1"/>
          </p:cNvPicPr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2539" y="0"/>
            <a:ext cx="24378922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225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 sz="19200"/>
            </a:lvl1pPr>
          </a:lstStyle>
          <a:p>
            <a:r>
              <a:rPr dirty="0">
                <a:latin typeface="Gill Sans MT" panose="020B0502020104020203" pitchFamily="34" charset="0"/>
              </a:rPr>
              <a:t>8</a:t>
            </a:r>
          </a:p>
        </p:txBody>
      </p:sp>
      <p:sp>
        <p:nvSpPr>
          <p:cNvPr id="226" name="副標題 2"/>
          <p:cNvSpPr txBox="1">
            <a:spLocks noGrp="1"/>
          </p:cNvSpPr>
          <p:nvPr>
            <p:ph type="body" sz="quarter" idx="1"/>
          </p:nvPr>
        </p:nvSpPr>
        <p:spPr>
          <a:xfrm>
            <a:off x="3048000" y="7238150"/>
            <a:ext cx="18288000" cy="3311523"/>
          </a:xfrm>
          <a:prstGeom prst="rect">
            <a:avLst/>
          </a:prstGeom>
        </p:spPr>
        <p:txBody>
          <a:bodyPr/>
          <a:lstStyle/>
          <a:p>
            <a:pPr defTabSz="1243583">
              <a:lnSpc>
                <a:spcPct val="81000"/>
              </a:lnSpc>
              <a:spcBef>
                <a:spcPts val="1300"/>
              </a:spcBef>
              <a:defRPr sz="4080">
                <a:latin typeface="Noto Sans CJK TC Medium"/>
                <a:ea typeface="Noto Sans CJK TC Medium"/>
                <a:cs typeface="Noto Sans CJK TC Medium"/>
                <a:sym typeface="Noto Sans CJK TC Medium"/>
              </a:defRPr>
            </a:pPr>
            <a:r>
              <a:rPr dirty="0">
                <a:latin typeface="Gill Sans MT" panose="020B0502020104020203" pitchFamily="34" charset="0"/>
              </a:rPr>
              <a:t>B2B：Back to basic</a:t>
            </a:r>
          </a:p>
          <a:p>
            <a:pPr defTabSz="1243583">
              <a:lnSpc>
                <a:spcPct val="81000"/>
              </a:lnSpc>
              <a:spcBef>
                <a:spcPts val="1300"/>
              </a:spcBef>
              <a:defRPr sz="4080">
                <a:latin typeface="Noto Sans CJK TC Medium"/>
                <a:ea typeface="Noto Sans CJK TC Medium"/>
                <a:cs typeface="Noto Sans CJK TC Medium"/>
                <a:sym typeface="Noto Sans CJK TC Medium"/>
              </a:defRPr>
            </a:pPr>
            <a:r>
              <a:rPr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回歸根本，找尋最佳實務的標竿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defTabSz="1243583">
              <a:lnSpc>
                <a:spcPct val="81000"/>
              </a:lnSpc>
              <a:spcBef>
                <a:spcPts val="1300"/>
              </a:spcBef>
              <a:defRPr sz="4080">
                <a:latin typeface="Noto Sans CJK TC Medium"/>
                <a:ea typeface="Noto Sans CJK TC Medium"/>
                <a:cs typeface="Noto Sans CJK TC Medium"/>
                <a:sym typeface="Noto Sans CJK TC Medium"/>
              </a:defRPr>
            </a:pPr>
            <a:r>
              <a:rPr dirty="0">
                <a:latin typeface="Gill Sans MT" panose="020B0502020104020203" pitchFamily="34" charset="0"/>
              </a:rPr>
              <a:t>E2E：Excute to excellent</a:t>
            </a:r>
          </a:p>
          <a:p>
            <a:pPr defTabSz="1243583">
              <a:lnSpc>
                <a:spcPct val="81000"/>
              </a:lnSpc>
              <a:spcBef>
                <a:spcPts val="1300"/>
              </a:spcBef>
              <a:defRPr sz="4080">
                <a:latin typeface="Noto Sans CJK TC Medium"/>
                <a:ea typeface="Noto Sans CJK TC Medium"/>
                <a:cs typeface="Noto Sans CJK TC Medium"/>
                <a:sym typeface="Noto Sans CJK TC Medium"/>
              </a:defRPr>
            </a:pPr>
            <a:r>
              <a:rPr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歸根究底，是要作對、作好事情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獅子王_工作區域 1.png" descr="獅子王_工作區域 1.png"/>
          <p:cNvPicPr>
            <a:picLocks noChangeAspect="1"/>
          </p:cNvPicPr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-1" y="857"/>
            <a:ext cx="24384001" cy="13714286"/>
          </a:xfrm>
          <a:prstGeom prst="rect">
            <a:avLst/>
          </a:prstGeom>
          <a:ln w="12700">
            <a:miter lim="400000"/>
          </a:ln>
        </p:spPr>
      </p:pic>
      <p:sp>
        <p:nvSpPr>
          <p:cNvPr id="229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19200"/>
            </a:lvl1pPr>
          </a:lstStyle>
          <a:p>
            <a:r>
              <a:rPr dirty="0">
                <a:latin typeface="Gill Sans MT" panose="020B0502020104020203" pitchFamily="34" charset="0"/>
              </a:rPr>
              <a:t>10</a:t>
            </a:r>
          </a:p>
        </p:txBody>
      </p:sp>
      <p:sp>
        <p:nvSpPr>
          <p:cNvPr id="230" name="副標題 2"/>
          <p:cNvSpPr txBox="1">
            <a:spLocks noGrp="1"/>
          </p:cNvSpPr>
          <p:nvPr>
            <p:ph type="body" sz="quarter" idx="1"/>
          </p:nvPr>
        </p:nvSpPr>
        <p:spPr>
          <a:xfrm>
            <a:off x="3048000" y="7116378"/>
            <a:ext cx="18288000" cy="3311523"/>
          </a:xfrm>
          <a:prstGeom prst="rect">
            <a:avLst/>
          </a:prstGeom>
        </p:spPr>
        <p:txBody>
          <a:bodyPr/>
          <a:lstStyle/>
          <a:p>
            <a:pPr>
              <a:defRPr sz="6000">
                <a:latin typeface="Noto Sans CJK TC Medium"/>
                <a:ea typeface="Noto Sans CJK TC Medium"/>
                <a:cs typeface="Noto Sans CJK TC Medium"/>
                <a:sym typeface="Noto Sans CJK TC Medium"/>
              </a:defRPr>
            </a:pPr>
            <a:r>
              <a:rPr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請說出，</a:t>
            </a:r>
            <a:r>
              <a:rPr dirty="0">
                <a:latin typeface="Gill Sans MT" panose="020B0502020104020203" pitchFamily="34" charset="0"/>
                <a:ea typeface="微軟正黑體" panose="020B0604030504040204" pitchFamily="34" charset="-120"/>
              </a:rPr>
              <a:t>3</a:t>
            </a:r>
            <a:r>
              <a:rPr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個</a:t>
            </a:r>
            <a:r>
              <a:rPr dirty="0">
                <a:latin typeface="Gill Sans MT" panose="020B0502020104020203" pitchFamily="34" charset="0"/>
                <a:ea typeface="微軟正黑體" panose="020B0604030504040204" pitchFamily="34" charset="-120"/>
              </a:rPr>
              <a:t>AUO</a:t>
            </a:r>
            <a:r>
              <a:rPr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的關係企業？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獅子王_工作區域 1 複本 2.png" descr="獅子王_工作區域 1 複本 2.png"/>
          <p:cNvPicPr>
            <a:picLocks noChangeAspect="1"/>
          </p:cNvPicPr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2539" y="0"/>
            <a:ext cx="24378922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233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 sz="19200"/>
            </a:lvl1pPr>
          </a:lstStyle>
          <a:p>
            <a:r>
              <a:rPr dirty="0">
                <a:latin typeface="Gill Sans MT" panose="020B0502020104020203" pitchFamily="34" charset="0"/>
              </a:rPr>
              <a:t>10</a:t>
            </a:r>
          </a:p>
        </p:txBody>
      </p:sp>
      <p:sp>
        <p:nvSpPr>
          <p:cNvPr id="234" name="副標題 2"/>
          <p:cNvSpPr txBox="1">
            <a:spLocks noGrp="1"/>
          </p:cNvSpPr>
          <p:nvPr>
            <p:ph type="body" sz="quarter" idx="1"/>
          </p:nvPr>
        </p:nvSpPr>
        <p:spPr>
          <a:xfrm>
            <a:off x="3048000" y="6964162"/>
            <a:ext cx="18288000" cy="3311523"/>
          </a:xfrm>
          <a:prstGeom prst="rect">
            <a:avLst/>
          </a:prstGeom>
        </p:spPr>
        <p:txBody>
          <a:bodyPr/>
          <a:lstStyle/>
          <a:p>
            <a:pPr defTabSz="1261872">
              <a:lnSpc>
                <a:spcPct val="72000"/>
              </a:lnSpc>
              <a:spcBef>
                <a:spcPts val="1300"/>
              </a:spcBef>
              <a:defRPr sz="3312">
                <a:latin typeface="Noto Sans CJK TC Medium"/>
                <a:ea typeface="Noto Sans CJK TC Medium"/>
                <a:cs typeface="Noto Sans CJK TC Medium"/>
                <a:sym typeface="Noto Sans CJK TC Medium"/>
              </a:defRPr>
            </a:pPr>
            <a:r>
              <a:rPr dirty="0">
                <a:latin typeface="Gill Sans MT" panose="020B0502020104020203" pitchFamily="34" charset="0"/>
              </a:rPr>
              <a:t>AUO Care </a:t>
            </a:r>
            <a:r>
              <a:rPr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友達頤康</a:t>
            </a:r>
            <a:r>
              <a:rPr dirty="0">
                <a:latin typeface="Gill Sans MT" panose="020B0502020104020203" pitchFamily="34" charset="0"/>
              </a:rPr>
              <a:t>、 AUO Crystal </a:t>
            </a:r>
            <a:r>
              <a:rPr dirty="0" err="1">
                <a:latin typeface="Gill Sans MT" panose="020B0502020104020203" pitchFamily="34" charset="0"/>
              </a:rPr>
              <a:t>Corp</a:t>
            </a:r>
            <a:r>
              <a:rPr dirty="0" err="1" smtClean="0">
                <a:latin typeface="Gill Sans MT" panose="020B0502020104020203" pitchFamily="34" charset="0"/>
              </a:rPr>
              <a:t>.</a:t>
            </a:r>
            <a:r>
              <a:rPr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友達晶材</a:t>
            </a:r>
            <a:r>
              <a:rPr lang="zh-TW" altLang="en-US" dirty="0" smtClean="0"/>
              <a:t>、</a:t>
            </a:r>
            <a:r>
              <a:rPr dirty="0" err="1" smtClean="0">
                <a:latin typeface="Gill Sans MT" panose="020B0502020104020203" pitchFamily="34" charset="0"/>
              </a:rPr>
              <a:t>ComQi</a:t>
            </a:r>
            <a:r>
              <a:rPr dirty="0"/>
              <a:t>、 </a:t>
            </a:r>
          </a:p>
          <a:p>
            <a:pPr defTabSz="1261872">
              <a:lnSpc>
                <a:spcPct val="72000"/>
              </a:lnSpc>
              <a:spcBef>
                <a:spcPts val="1300"/>
              </a:spcBef>
              <a:defRPr sz="3312">
                <a:latin typeface="Noto Sans CJK TC Medium"/>
                <a:ea typeface="Noto Sans CJK TC Medium"/>
                <a:cs typeface="Noto Sans CJK TC Medium"/>
                <a:sym typeface="Noto Sans CJK TC Medium"/>
              </a:defRPr>
            </a:pPr>
            <a:r>
              <a:rPr dirty="0">
                <a:latin typeface="Gill Sans MT" panose="020B0502020104020203" pitchFamily="34" charset="0"/>
              </a:rPr>
              <a:t>Darwin </a:t>
            </a:r>
            <a:r>
              <a:rPr dirty="0" err="1">
                <a:latin typeface="Gill Sans MT" panose="020B0502020104020203" pitchFamily="34" charset="0"/>
              </a:rPr>
              <a:t>Corp.</a:t>
            </a:r>
            <a:r>
              <a:rPr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達運精密</a:t>
            </a:r>
            <a:r>
              <a:rPr dirty="0"/>
              <a:t>、 </a:t>
            </a:r>
            <a:r>
              <a:rPr dirty="0" err="1">
                <a:latin typeface="Gill Sans MT" panose="020B0502020104020203" pitchFamily="34" charset="0"/>
              </a:rPr>
              <a:t>Daxin</a:t>
            </a:r>
            <a:r>
              <a:rPr dirty="0">
                <a:latin typeface="Gill Sans MT" panose="020B0502020104020203" pitchFamily="34" charset="0"/>
              </a:rPr>
              <a:t> Materials </a:t>
            </a:r>
            <a:r>
              <a:rPr dirty="0" err="1">
                <a:latin typeface="Gill Sans MT" panose="020B0502020104020203" pitchFamily="34" charset="0"/>
              </a:rPr>
              <a:t>Corp.</a:t>
            </a:r>
            <a:r>
              <a:rPr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達興材料</a:t>
            </a:r>
            <a:r>
              <a:rPr dirty="0"/>
              <a:t>、 </a:t>
            </a:r>
            <a:r>
              <a:rPr dirty="0" err="1">
                <a:latin typeface="Gill Sans MT" panose="020B0502020104020203" pitchFamily="34" charset="0"/>
              </a:rPr>
              <a:t>Lextar</a:t>
            </a:r>
            <a:r>
              <a:rPr dirty="0">
                <a:latin typeface="Gill Sans MT" panose="020B0502020104020203" pitchFamily="34" charset="0"/>
              </a:rPr>
              <a:t> Electronics</a:t>
            </a:r>
          </a:p>
          <a:p>
            <a:pPr defTabSz="1261872">
              <a:lnSpc>
                <a:spcPct val="72000"/>
              </a:lnSpc>
              <a:spcBef>
                <a:spcPts val="1300"/>
              </a:spcBef>
              <a:defRPr sz="3312">
                <a:latin typeface="Noto Sans CJK TC Medium"/>
                <a:ea typeface="Noto Sans CJK TC Medium"/>
                <a:cs typeface="Noto Sans CJK TC Medium"/>
                <a:sym typeface="Noto Sans CJK TC Medium"/>
              </a:defRPr>
            </a:pPr>
            <a:r>
              <a:rPr dirty="0">
                <a:latin typeface="Gill Sans MT" panose="020B0502020104020203" pitchFamily="34" charset="0"/>
              </a:rPr>
              <a:t> </a:t>
            </a:r>
            <a:r>
              <a:rPr dirty="0" err="1">
                <a:latin typeface="Gill Sans MT" panose="020B0502020104020203" pitchFamily="34" charset="0"/>
              </a:rPr>
              <a:t>Corp.</a:t>
            </a:r>
            <a:r>
              <a:rPr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隆達電子</a:t>
            </a:r>
            <a:r>
              <a:rPr dirty="0"/>
              <a:t>、 </a:t>
            </a:r>
            <a:r>
              <a:rPr dirty="0" err="1">
                <a:latin typeface="Gill Sans MT" panose="020B0502020104020203" pitchFamily="34" charset="0"/>
              </a:rPr>
              <a:t>Qisda</a:t>
            </a:r>
            <a:r>
              <a:rPr dirty="0">
                <a:latin typeface="Gill Sans MT" panose="020B0502020104020203" pitchFamily="34" charset="0"/>
              </a:rPr>
              <a:t> </a:t>
            </a:r>
            <a:r>
              <a:rPr dirty="0" err="1">
                <a:latin typeface="Gill Sans MT" panose="020B0502020104020203" pitchFamily="34" charset="0"/>
              </a:rPr>
              <a:t>Corp.</a:t>
            </a:r>
            <a:r>
              <a:rPr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佳世達科技</a:t>
            </a:r>
            <a:r>
              <a:rPr dirty="0"/>
              <a:t>、 </a:t>
            </a:r>
            <a:r>
              <a:rPr dirty="0">
                <a:latin typeface="Gill Sans MT" panose="020B0502020104020203" pitchFamily="34" charset="0"/>
              </a:rPr>
              <a:t>U-Fresh Technology </a:t>
            </a:r>
            <a:r>
              <a:rPr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宇沛永續</a:t>
            </a:r>
            <a:r>
              <a:rPr dirty="0"/>
              <a:t>、</a:t>
            </a:r>
          </a:p>
          <a:p>
            <a:pPr defTabSz="1261872">
              <a:lnSpc>
                <a:spcPct val="72000"/>
              </a:lnSpc>
              <a:spcBef>
                <a:spcPts val="1300"/>
              </a:spcBef>
              <a:defRPr sz="3312">
                <a:latin typeface="Noto Sans CJK TC Medium"/>
                <a:ea typeface="Noto Sans CJK TC Medium"/>
                <a:cs typeface="Noto Sans CJK TC Medium"/>
                <a:sym typeface="Noto Sans CJK TC Medium"/>
              </a:defRPr>
            </a:pPr>
            <a:r>
              <a:rPr dirty="0"/>
              <a:t> </a:t>
            </a:r>
            <a:r>
              <a:rPr dirty="0" err="1">
                <a:latin typeface="Gill Sans MT" panose="020B0502020104020203" pitchFamily="34" charset="0"/>
              </a:rPr>
              <a:t>Raydium</a:t>
            </a:r>
            <a:r>
              <a:rPr dirty="0">
                <a:latin typeface="Gill Sans MT" panose="020B0502020104020203" pitchFamily="34" charset="0"/>
              </a:rPr>
              <a:t> Semiconductor </a:t>
            </a:r>
            <a:r>
              <a:rPr dirty="0" err="1">
                <a:latin typeface="Gill Sans MT" panose="020B0502020104020203" pitchFamily="34" charset="0"/>
              </a:rPr>
              <a:t>Corp.</a:t>
            </a:r>
            <a:r>
              <a:rPr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瑞鼎科技</a:t>
            </a:r>
            <a:r>
              <a:rPr dirty="0"/>
              <a:t>、 </a:t>
            </a:r>
          </a:p>
          <a:p>
            <a:pPr defTabSz="1261872">
              <a:lnSpc>
                <a:spcPct val="72000"/>
              </a:lnSpc>
              <a:spcBef>
                <a:spcPts val="1300"/>
              </a:spcBef>
              <a:defRPr sz="3312">
                <a:latin typeface="Noto Sans CJK TC Medium"/>
                <a:ea typeface="Noto Sans CJK TC Medium"/>
                <a:cs typeface="Noto Sans CJK TC Medium"/>
                <a:sym typeface="Noto Sans CJK TC Medium"/>
              </a:defRPr>
            </a:pPr>
            <a:r>
              <a:rPr dirty="0">
                <a:latin typeface="Gill Sans MT" panose="020B0502020104020203" pitchFamily="34" charset="0"/>
              </a:rPr>
              <a:t>Space4Money </a:t>
            </a:r>
            <a:r>
              <a:rPr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創利空間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獅子王_工作區域 1.png" descr="獅子王_工作區域 1.png"/>
          <p:cNvPicPr>
            <a:picLocks noChangeAspect="1"/>
          </p:cNvPicPr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-1" y="857"/>
            <a:ext cx="24384001" cy="13714286"/>
          </a:xfrm>
          <a:prstGeom prst="rect">
            <a:avLst/>
          </a:prstGeom>
          <a:ln w="12700">
            <a:miter lim="400000"/>
          </a:ln>
        </p:spPr>
      </p:pic>
      <p:sp>
        <p:nvSpPr>
          <p:cNvPr id="237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 sz="19200"/>
            </a:lvl1pPr>
          </a:lstStyle>
          <a:p>
            <a:r>
              <a:rPr dirty="0">
                <a:latin typeface="Gill Sans MT" panose="020B0502020104020203" pitchFamily="34" charset="0"/>
              </a:rPr>
              <a:t>7</a:t>
            </a:r>
          </a:p>
        </p:txBody>
      </p:sp>
      <p:sp>
        <p:nvSpPr>
          <p:cNvPr id="238" name="副標題 2"/>
          <p:cNvSpPr txBox="1">
            <a:spLocks noGrp="1"/>
          </p:cNvSpPr>
          <p:nvPr>
            <p:ph type="body" sz="quarter" idx="1"/>
          </p:nvPr>
        </p:nvSpPr>
        <p:spPr>
          <a:xfrm>
            <a:off x="3048000" y="7116378"/>
            <a:ext cx="18288000" cy="3311523"/>
          </a:xfrm>
          <a:prstGeom prst="rect">
            <a:avLst/>
          </a:prstGeom>
        </p:spPr>
        <p:txBody>
          <a:bodyPr/>
          <a:lstStyle/>
          <a:p>
            <a:pPr>
              <a:defRPr sz="6000">
                <a:latin typeface="Noto Sans CJK TC Medium"/>
                <a:ea typeface="Noto Sans CJK TC Medium"/>
                <a:cs typeface="Noto Sans CJK TC Medium"/>
                <a:sym typeface="Noto Sans CJK TC Medium"/>
              </a:defRPr>
            </a:pPr>
            <a:r>
              <a:rPr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請問，</a:t>
            </a:r>
            <a:r>
              <a:rPr dirty="0" err="1">
                <a:latin typeface="Gill Sans MT" panose="020B0502020104020203" pitchFamily="34" charset="0"/>
              </a:rPr>
              <a:t>AUO</a:t>
            </a:r>
            <a:r>
              <a:rPr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的批踢踢帳號名稱</a:t>
            </a:r>
            <a:r>
              <a:rPr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？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獅子王_工作區域 1 複本 2.png" descr="獅子王_工作區域 1 複本 2.png"/>
          <p:cNvPicPr>
            <a:picLocks noChangeAspect="1"/>
          </p:cNvPicPr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2539" y="0"/>
            <a:ext cx="24378922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241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 sz="19200"/>
            </a:lvl1pPr>
          </a:lstStyle>
          <a:p>
            <a:r>
              <a:rPr dirty="0">
                <a:latin typeface="Gill Sans MT" panose="020B0502020104020203" pitchFamily="34" charset="0"/>
              </a:rPr>
              <a:t>7</a:t>
            </a:r>
          </a:p>
        </p:txBody>
      </p:sp>
      <p:sp>
        <p:nvSpPr>
          <p:cNvPr id="242" name="副標題 2"/>
          <p:cNvSpPr txBox="1">
            <a:spLocks noGrp="1"/>
          </p:cNvSpPr>
          <p:nvPr>
            <p:ph type="body" sz="quarter" idx="1"/>
          </p:nvPr>
        </p:nvSpPr>
        <p:spPr>
          <a:xfrm>
            <a:off x="3048000" y="7146821"/>
            <a:ext cx="18288000" cy="3311523"/>
          </a:xfrm>
          <a:prstGeom prst="rect">
            <a:avLst/>
          </a:prstGeom>
        </p:spPr>
        <p:txBody>
          <a:bodyPr/>
          <a:lstStyle>
            <a:lvl1pPr>
              <a:defRPr sz="6000">
                <a:latin typeface="Noto Sans CJK TC Medium"/>
                <a:ea typeface="Noto Sans CJK TC Medium"/>
                <a:cs typeface="Noto Sans CJK TC Medium"/>
                <a:sym typeface="Noto Sans CJK TC Medium"/>
              </a:defRPr>
            </a:lvl1pPr>
          </a:lstStyle>
          <a:p>
            <a:r>
              <a:rPr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戀人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獅子王_工作區域 1.png" descr="獅子王_工作區域 1.png"/>
          <p:cNvPicPr>
            <a:picLocks noChangeAspect="1"/>
          </p:cNvPicPr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-1" y="857"/>
            <a:ext cx="24384001" cy="13714286"/>
          </a:xfrm>
          <a:prstGeom prst="rect">
            <a:avLst/>
          </a:prstGeom>
          <a:ln w="12700">
            <a:miter lim="400000"/>
          </a:ln>
        </p:spPr>
      </p:pic>
      <p:sp>
        <p:nvSpPr>
          <p:cNvPr id="245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 sz="19200"/>
            </a:lvl1pPr>
          </a:lstStyle>
          <a:p>
            <a:r>
              <a:rPr dirty="0">
                <a:latin typeface="Gill Sans MT" panose="020B0502020104020203" pitchFamily="34" charset="0"/>
              </a:rPr>
              <a:t>14</a:t>
            </a:r>
          </a:p>
        </p:txBody>
      </p:sp>
      <p:sp>
        <p:nvSpPr>
          <p:cNvPr id="246" name="副標題 2"/>
          <p:cNvSpPr txBox="1">
            <a:spLocks noGrp="1"/>
          </p:cNvSpPr>
          <p:nvPr>
            <p:ph type="body" sz="quarter" idx="1"/>
          </p:nvPr>
        </p:nvSpPr>
        <p:spPr>
          <a:xfrm>
            <a:off x="3048000" y="7055492"/>
            <a:ext cx="18288001" cy="3311523"/>
          </a:xfrm>
          <a:prstGeom prst="rect">
            <a:avLst/>
          </a:prstGeom>
        </p:spPr>
        <p:txBody>
          <a:bodyPr/>
          <a:lstStyle/>
          <a:p>
            <a:pPr>
              <a:defRPr sz="6000">
                <a:latin typeface="Noto Sans CJK TC Medium"/>
                <a:ea typeface="Noto Sans CJK TC Medium"/>
                <a:cs typeface="Noto Sans CJK TC Medium"/>
                <a:sym typeface="Noto Sans CJK TC Medium"/>
              </a:defRPr>
            </a:pPr>
            <a:r>
              <a:rPr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請問，</a:t>
            </a:r>
            <a:r>
              <a:rPr dirty="0" err="1">
                <a:latin typeface="Gill Sans MT" panose="020B0502020104020203" pitchFamily="34" charset="0"/>
              </a:rPr>
              <a:t>AUO</a:t>
            </a:r>
            <a:r>
              <a:rPr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在哪一年成立</a:t>
            </a:r>
            <a:r>
              <a:rPr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？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獅子王_工作區域 1 複本 2.png" descr="獅子王_工作區域 1 複本 2.png"/>
          <p:cNvPicPr>
            <a:picLocks noChangeAspect="1"/>
          </p:cNvPicPr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2539" y="0"/>
            <a:ext cx="24378922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249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 sz="19200"/>
            </a:lvl1pPr>
          </a:lstStyle>
          <a:p>
            <a:r>
              <a:rPr dirty="0">
                <a:latin typeface="Gill Sans MT" panose="020B0502020104020203" pitchFamily="34" charset="0"/>
              </a:rPr>
              <a:t>14</a:t>
            </a:r>
          </a:p>
        </p:txBody>
      </p:sp>
      <p:sp>
        <p:nvSpPr>
          <p:cNvPr id="250" name="副標題 2"/>
          <p:cNvSpPr txBox="1">
            <a:spLocks noGrp="1"/>
          </p:cNvSpPr>
          <p:nvPr>
            <p:ph type="body" sz="quarter" idx="1"/>
          </p:nvPr>
        </p:nvSpPr>
        <p:spPr>
          <a:xfrm>
            <a:off x="3048000" y="7055492"/>
            <a:ext cx="18288000" cy="3311523"/>
          </a:xfrm>
          <a:prstGeom prst="rect">
            <a:avLst/>
          </a:prstGeom>
        </p:spPr>
        <p:txBody>
          <a:bodyPr/>
          <a:lstStyle/>
          <a:p>
            <a:pPr>
              <a:defRPr sz="6000">
                <a:latin typeface="Noto Sans CJK TC Medium"/>
                <a:ea typeface="Noto Sans CJK TC Medium"/>
                <a:cs typeface="Noto Sans CJK TC Medium"/>
                <a:sym typeface="Noto Sans CJK TC Medium"/>
              </a:defRPr>
            </a:pPr>
            <a:r>
              <a:rPr lang="en-US" altLang="zh-TW" dirty="0" smtClean="0">
                <a:latin typeface="Gill Sans MT" panose="020B0502020104020203" pitchFamily="34" charset="0"/>
              </a:rPr>
              <a:t>1996</a:t>
            </a:r>
            <a:r>
              <a:rPr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年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獅子王_工作區域 1.png" descr="獅子王_工作區域 1.png"/>
          <p:cNvPicPr>
            <a:picLocks noChangeAspect="1"/>
          </p:cNvPicPr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-1" y="857"/>
            <a:ext cx="24384001" cy="13714286"/>
          </a:xfrm>
          <a:prstGeom prst="rect">
            <a:avLst/>
          </a:prstGeom>
          <a:ln w="12700">
            <a:miter lim="400000"/>
          </a:ln>
        </p:spPr>
      </p:pic>
      <p:sp>
        <p:nvSpPr>
          <p:cNvPr id="253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 sz="19200"/>
            </a:lvl1pPr>
          </a:lstStyle>
          <a:p>
            <a:r>
              <a:rPr dirty="0">
                <a:latin typeface="Gill Sans MT" panose="020B0502020104020203" pitchFamily="34" charset="0"/>
              </a:rPr>
              <a:t>16</a:t>
            </a:r>
          </a:p>
        </p:txBody>
      </p:sp>
      <p:sp>
        <p:nvSpPr>
          <p:cNvPr id="254" name="副標題 2"/>
          <p:cNvSpPr txBox="1">
            <a:spLocks noGrp="1"/>
          </p:cNvSpPr>
          <p:nvPr>
            <p:ph type="body" sz="quarter" idx="1"/>
          </p:nvPr>
        </p:nvSpPr>
        <p:spPr>
          <a:xfrm>
            <a:off x="3048000" y="7116378"/>
            <a:ext cx="18288001" cy="3311523"/>
          </a:xfrm>
          <a:prstGeom prst="rect">
            <a:avLst/>
          </a:prstGeom>
        </p:spPr>
        <p:txBody>
          <a:bodyPr/>
          <a:lstStyle/>
          <a:p>
            <a:pPr>
              <a:defRPr sz="6000">
                <a:latin typeface="Noto Sans CJK TC Medium"/>
                <a:ea typeface="Noto Sans CJK TC Medium"/>
                <a:cs typeface="Noto Sans CJK TC Medium"/>
                <a:sym typeface="Noto Sans CJK TC Medium"/>
              </a:defRPr>
            </a:pPr>
            <a:r>
              <a:rPr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請問，</a:t>
            </a:r>
            <a:r>
              <a:rPr dirty="0" err="1" smtClean="0">
                <a:latin typeface="Gill Sans MT" panose="020B0502020104020203" pitchFamily="34" charset="0"/>
              </a:rPr>
              <a:t>AUO</a:t>
            </a:r>
            <a:r>
              <a:rPr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董事長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最擅長的樂器</a:t>
            </a:r>
            <a:r>
              <a:rPr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？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獅子王_工作區域 1 複本 2.png" descr="獅子王_工作區域 1 複本 2.png"/>
          <p:cNvPicPr>
            <a:picLocks noChangeAspect="1"/>
          </p:cNvPicPr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2539" y="0"/>
            <a:ext cx="24378922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257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 sz="19200"/>
            </a:lvl1pPr>
          </a:lstStyle>
          <a:p>
            <a:r>
              <a:rPr dirty="0">
                <a:latin typeface="Gill Sans MT" panose="020B0502020104020203" pitchFamily="34" charset="0"/>
              </a:rPr>
              <a:t>16</a:t>
            </a:r>
          </a:p>
        </p:txBody>
      </p:sp>
      <p:sp>
        <p:nvSpPr>
          <p:cNvPr id="258" name="副標題 2"/>
          <p:cNvSpPr txBox="1">
            <a:spLocks noGrp="1"/>
          </p:cNvSpPr>
          <p:nvPr>
            <p:ph type="body" sz="quarter" idx="1"/>
          </p:nvPr>
        </p:nvSpPr>
        <p:spPr>
          <a:xfrm>
            <a:off x="3048000" y="7085935"/>
            <a:ext cx="18288000" cy="3311523"/>
          </a:xfrm>
          <a:prstGeom prst="rect">
            <a:avLst/>
          </a:prstGeom>
        </p:spPr>
        <p:txBody>
          <a:bodyPr/>
          <a:lstStyle>
            <a:lvl1pPr>
              <a:defRPr sz="6000">
                <a:latin typeface="Noto Sans CJK TC Medium"/>
                <a:ea typeface="Noto Sans CJK TC Medium"/>
                <a:cs typeface="Noto Sans CJK TC Medium"/>
                <a:sym typeface="Noto Sans CJK TC Medium"/>
              </a:defRPr>
            </a:lvl1pPr>
          </a:lstStyle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薩克斯風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獅子王_工作區域 1.png" descr="獅子王_工作區域 1.png"/>
          <p:cNvPicPr>
            <a:picLocks noChangeAspect="1"/>
          </p:cNvPicPr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-1" y="857"/>
            <a:ext cx="24384001" cy="13714286"/>
          </a:xfrm>
          <a:prstGeom prst="rect">
            <a:avLst/>
          </a:prstGeom>
          <a:ln w="12700">
            <a:miter lim="400000"/>
          </a:ln>
        </p:spPr>
      </p:pic>
      <p:sp>
        <p:nvSpPr>
          <p:cNvPr id="261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19200"/>
            </a:lvl1pPr>
          </a:lstStyle>
          <a:p>
            <a:r>
              <a:rPr dirty="0">
                <a:latin typeface="Gill Sans MT" panose="020B0502020104020203" pitchFamily="34" charset="0"/>
              </a:rPr>
              <a:t>12</a:t>
            </a:r>
          </a:p>
        </p:txBody>
      </p:sp>
      <p:sp>
        <p:nvSpPr>
          <p:cNvPr id="262" name="副標題 2"/>
          <p:cNvSpPr txBox="1">
            <a:spLocks noGrp="1"/>
          </p:cNvSpPr>
          <p:nvPr>
            <p:ph type="body" sz="quarter" idx="1"/>
          </p:nvPr>
        </p:nvSpPr>
        <p:spPr>
          <a:xfrm>
            <a:off x="3048000" y="7116378"/>
            <a:ext cx="18288000" cy="3311523"/>
          </a:xfrm>
          <a:prstGeom prst="rect">
            <a:avLst/>
          </a:prstGeom>
        </p:spPr>
        <p:txBody>
          <a:bodyPr/>
          <a:lstStyle/>
          <a:p>
            <a:pPr>
              <a:defRPr sz="6000">
                <a:latin typeface="Noto Sans CJK TC Medium"/>
                <a:ea typeface="Noto Sans CJK TC Medium"/>
                <a:cs typeface="Noto Sans CJK TC Medium"/>
                <a:sym typeface="Noto Sans CJK TC Medium"/>
              </a:defRPr>
            </a:pPr>
            <a:r>
              <a:rPr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請說出，</a:t>
            </a:r>
            <a:r>
              <a:rPr dirty="0" err="1">
                <a:latin typeface="Gill Sans MT" panose="020B0502020104020203" pitchFamily="34" charset="0"/>
              </a:rPr>
              <a:t>AUO</a:t>
            </a:r>
            <a:r>
              <a:rPr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任三個廠區及代號</a:t>
            </a:r>
            <a:r>
              <a:rPr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？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獅子王_工作區域 1.png" descr="獅子王_工作區域 1.png"/>
          <p:cNvPicPr>
            <a:picLocks noChangeAspect="1"/>
          </p:cNvPicPr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-1" y="857"/>
            <a:ext cx="24384001" cy="13714286"/>
          </a:xfrm>
          <a:prstGeom prst="rect">
            <a:avLst/>
          </a:prstGeom>
          <a:ln w="12700">
            <a:miter lim="400000"/>
          </a:ln>
        </p:spPr>
      </p:pic>
      <p:sp>
        <p:nvSpPr>
          <p:cNvPr id="158" name="小遊戲時間"/>
          <p:cNvSpPr txBox="1"/>
          <p:nvPr/>
        </p:nvSpPr>
        <p:spPr>
          <a:xfrm>
            <a:off x="3419872" y="4740796"/>
            <a:ext cx="17645856" cy="44884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65100" tIns="165100" rIns="165100" bIns="165100" anchor="ctr">
            <a:spAutoFit/>
          </a:bodyPr>
          <a:lstStyle>
            <a:lvl1pPr>
              <a:defRPr sz="27000" b="0">
                <a:solidFill>
                  <a:srgbClr val="1B0F05"/>
                </a:solidFill>
                <a:latin typeface="Noto Sans CJK TC Bold"/>
                <a:ea typeface="Noto Sans CJK TC Bold"/>
                <a:cs typeface="Noto Sans CJK TC Bold"/>
                <a:sym typeface="Noto Sans CJK TC Bold"/>
              </a:defRPr>
            </a:lvl1pPr>
          </a:lstStyle>
          <a:p>
            <a:r>
              <a:rPr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小遊戲時間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獅子王_工作區域 1 複本 2.png" descr="獅子王_工作區域 1 複本 2.png"/>
          <p:cNvPicPr>
            <a:picLocks noChangeAspect="1"/>
          </p:cNvPicPr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2539" y="0"/>
            <a:ext cx="24378922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265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 sz="19200"/>
            </a:lvl1pPr>
          </a:lstStyle>
          <a:p>
            <a:r>
              <a:rPr dirty="0">
                <a:latin typeface="Gill Sans MT" panose="020B0502020104020203" pitchFamily="34" charset="0"/>
              </a:rPr>
              <a:t>12</a:t>
            </a:r>
          </a:p>
        </p:txBody>
      </p:sp>
      <p:sp>
        <p:nvSpPr>
          <p:cNvPr id="266" name="副標題 2"/>
          <p:cNvSpPr txBox="1">
            <a:spLocks noGrp="1"/>
          </p:cNvSpPr>
          <p:nvPr>
            <p:ph type="body" sz="quarter" idx="1"/>
          </p:nvPr>
        </p:nvSpPr>
        <p:spPr>
          <a:xfrm>
            <a:off x="3048000" y="7238150"/>
            <a:ext cx="18288000" cy="3311523"/>
          </a:xfrm>
          <a:prstGeom prst="rect">
            <a:avLst/>
          </a:prstGeom>
        </p:spPr>
        <p:txBody>
          <a:bodyPr/>
          <a:lstStyle/>
          <a:p>
            <a:pPr>
              <a:defRPr>
                <a:latin typeface="Noto Sans CJK TC Medium"/>
                <a:ea typeface="Noto Sans CJK TC Medium"/>
                <a:cs typeface="Noto Sans CJK TC Medium"/>
                <a:sym typeface="Noto Sans CJK TC Medium"/>
              </a:defRPr>
            </a:pP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台北</a:t>
            </a:r>
            <a:r>
              <a:rPr lang="en-US" altLang="zh-TW" dirty="0" smtClean="0">
                <a:latin typeface="Gill Sans MT" panose="020B0502020104020203" pitchFamily="34" charset="0"/>
              </a:rPr>
              <a:t>(TP)</a:t>
            </a:r>
            <a:r>
              <a:rPr lang="zh-TW" altLang="en-US" dirty="0" smtClean="0"/>
              <a:t>、</a:t>
            </a:r>
            <a:r>
              <a:rPr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華亞</a:t>
            </a:r>
            <a:r>
              <a:rPr dirty="0">
                <a:latin typeface="Gill Sans MT" panose="020B0502020104020203" pitchFamily="34" charset="0"/>
              </a:rPr>
              <a:t>(HY)、</a:t>
            </a:r>
            <a:r>
              <a:rPr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龍科</a:t>
            </a:r>
            <a:r>
              <a:rPr dirty="0">
                <a:latin typeface="Gill Sans MT" panose="020B0502020104020203" pitchFamily="34" charset="0"/>
              </a:rPr>
              <a:t>(LK)、</a:t>
            </a:r>
            <a:r>
              <a:rPr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龍潭</a:t>
            </a:r>
            <a:r>
              <a:rPr dirty="0">
                <a:latin typeface="Gill Sans MT" panose="020B0502020104020203" pitchFamily="34" charset="0"/>
              </a:rPr>
              <a:t>(LT)、</a:t>
            </a:r>
            <a:r>
              <a:rPr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新竹</a:t>
            </a:r>
            <a:r>
              <a:rPr dirty="0">
                <a:latin typeface="Gill Sans MT" panose="020B0502020104020203" pitchFamily="34" charset="0"/>
              </a:rPr>
              <a:t>(</a:t>
            </a:r>
            <a:r>
              <a:rPr dirty="0" smtClean="0">
                <a:latin typeface="Gill Sans MT" panose="020B0502020104020203" pitchFamily="34" charset="0"/>
              </a:rPr>
              <a:t>L3B</a:t>
            </a:r>
            <a:r>
              <a:rPr lang="en-US" dirty="0" smtClean="0">
                <a:latin typeface="Gill Sans MT" panose="020B0502020104020203" pitchFamily="34" charset="0"/>
              </a:rPr>
              <a:t>/</a:t>
            </a:r>
            <a:r>
              <a:rPr dirty="0" smtClean="0">
                <a:latin typeface="Gill Sans MT" panose="020B0502020104020203" pitchFamily="34" charset="0"/>
              </a:rPr>
              <a:t>L3C</a:t>
            </a:r>
            <a:r>
              <a:rPr lang="en-US" dirty="0" smtClean="0">
                <a:latin typeface="Gill Sans MT" panose="020B0502020104020203" pitchFamily="34" charset="0"/>
              </a:rPr>
              <a:t>/</a:t>
            </a:r>
            <a:r>
              <a:rPr dirty="0" smtClean="0">
                <a:latin typeface="Gill Sans MT" panose="020B0502020104020203" pitchFamily="34" charset="0"/>
              </a:rPr>
              <a:t>GRC</a:t>
            </a:r>
            <a:r>
              <a:rPr dirty="0">
                <a:latin typeface="Gill Sans MT" panose="020B0502020104020203" pitchFamily="34" charset="0"/>
              </a:rPr>
              <a:t>)、</a:t>
            </a:r>
          </a:p>
          <a:p>
            <a:pPr>
              <a:defRPr>
                <a:latin typeface="Noto Sans CJK TC Medium"/>
                <a:ea typeface="Noto Sans CJK TC Medium"/>
                <a:cs typeface="Noto Sans CJK TC Medium"/>
                <a:sym typeface="Noto Sans CJK TC Medium"/>
              </a:defRPr>
            </a:pPr>
            <a:r>
              <a:rPr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后里</a:t>
            </a:r>
            <a:r>
              <a:rPr dirty="0">
                <a:latin typeface="Gill Sans MT" panose="020B0502020104020203" pitchFamily="34" charset="0"/>
              </a:rPr>
              <a:t>(HL)、</a:t>
            </a:r>
            <a:r>
              <a:rPr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台中</a:t>
            </a:r>
            <a:r>
              <a:rPr dirty="0">
                <a:latin typeface="Gill Sans MT" panose="020B0502020104020203" pitchFamily="34" charset="0"/>
              </a:rPr>
              <a:t>(</a:t>
            </a:r>
            <a:r>
              <a:rPr dirty="0" smtClean="0">
                <a:latin typeface="Gill Sans MT" panose="020B0502020104020203" pitchFamily="34" charset="0"/>
              </a:rPr>
              <a:t>TC)、</a:t>
            </a:r>
            <a:r>
              <a:rPr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台南</a:t>
            </a:r>
            <a:r>
              <a:rPr dirty="0" smtClean="0">
                <a:latin typeface="Gill Sans MT" panose="020B0502020104020203" pitchFamily="34" charset="0"/>
              </a:rPr>
              <a:t>(</a:t>
            </a:r>
            <a:r>
              <a:rPr lang="en-US" dirty="0" smtClean="0">
                <a:latin typeface="Gill Sans MT" panose="020B0502020104020203" pitchFamily="34" charset="0"/>
              </a:rPr>
              <a:t>TN</a:t>
            </a:r>
            <a:r>
              <a:rPr dirty="0" smtClean="0">
                <a:latin typeface="Gill Sans MT" panose="020B0502020104020203" pitchFamily="34" charset="0"/>
              </a:rPr>
              <a:t>)、</a:t>
            </a:r>
            <a:r>
              <a:rPr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高雄</a:t>
            </a:r>
            <a:r>
              <a:rPr dirty="0" smtClean="0">
                <a:latin typeface="Gill Sans MT" panose="020B0502020104020203" pitchFamily="34" charset="0"/>
              </a:rPr>
              <a:t>(</a:t>
            </a:r>
            <a:r>
              <a:rPr lang="en-US" dirty="0" smtClean="0">
                <a:latin typeface="Gill Sans MT" panose="020B0502020104020203" pitchFamily="34" charset="0"/>
              </a:rPr>
              <a:t>KH</a:t>
            </a:r>
            <a:r>
              <a:rPr dirty="0" smtClean="0">
                <a:latin typeface="Gill Sans MT" panose="020B0502020104020203" pitchFamily="34" charset="0"/>
              </a:rPr>
              <a:t>)</a:t>
            </a:r>
            <a:endParaRPr dirty="0">
              <a:latin typeface="Gill Sans MT" panose="020B0502020104020203" pitchFamily="34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獅子王_工作區域 1.png" descr="獅子王_工作區域 1.png"/>
          <p:cNvPicPr>
            <a:picLocks noChangeAspect="1"/>
          </p:cNvPicPr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-1" y="857"/>
            <a:ext cx="24384001" cy="13714286"/>
          </a:xfrm>
          <a:prstGeom prst="rect">
            <a:avLst/>
          </a:prstGeom>
          <a:ln w="12700">
            <a:miter lim="400000"/>
          </a:ln>
        </p:spPr>
      </p:pic>
      <p:sp>
        <p:nvSpPr>
          <p:cNvPr id="269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 sz="19200"/>
            </a:lvl1pPr>
          </a:lstStyle>
          <a:p>
            <a:r>
              <a:rPr dirty="0">
                <a:latin typeface="Gill Sans MT" panose="020B0502020104020203" pitchFamily="34" charset="0"/>
              </a:rPr>
              <a:t>15</a:t>
            </a:r>
          </a:p>
        </p:txBody>
      </p:sp>
      <p:sp>
        <p:nvSpPr>
          <p:cNvPr id="270" name="副標題 2"/>
          <p:cNvSpPr txBox="1">
            <a:spLocks noGrp="1"/>
          </p:cNvSpPr>
          <p:nvPr>
            <p:ph type="body" sz="quarter" idx="1"/>
          </p:nvPr>
        </p:nvSpPr>
        <p:spPr>
          <a:xfrm>
            <a:off x="3048000" y="7085935"/>
            <a:ext cx="18288000" cy="3311523"/>
          </a:xfrm>
          <a:prstGeom prst="rect">
            <a:avLst/>
          </a:prstGeom>
        </p:spPr>
        <p:txBody>
          <a:bodyPr/>
          <a:lstStyle/>
          <a:p>
            <a:pPr>
              <a:defRPr sz="6000">
                <a:latin typeface="Noto Sans CJK TC Medium"/>
                <a:ea typeface="Noto Sans CJK TC Medium"/>
                <a:cs typeface="Noto Sans CJK TC Medium"/>
                <a:sym typeface="Noto Sans CJK TC Medium"/>
              </a:defRPr>
            </a:pPr>
            <a:r>
              <a:rPr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請問，</a:t>
            </a:r>
            <a:r>
              <a:rPr dirty="0" err="1">
                <a:latin typeface="Gill Sans MT" panose="020B0502020104020203" pitchFamily="34" charset="0"/>
              </a:rPr>
              <a:t>AUO</a:t>
            </a:r>
            <a:r>
              <a:rPr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吉祥物是</a:t>
            </a:r>
            <a:r>
              <a:rPr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？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獅子王_工作區域 1 複本 2.png" descr="獅子王_工作區域 1 複本 2.png"/>
          <p:cNvPicPr>
            <a:picLocks noChangeAspect="1"/>
          </p:cNvPicPr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2539" y="0"/>
            <a:ext cx="24378922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273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19200"/>
            </a:lvl1pPr>
          </a:lstStyle>
          <a:p>
            <a:r>
              <a:rPr dirty="0">
                <a:latin typeface="Gill Sans MT" panose="020B0502020104020203" pitchFamily="34" charset="0"/>
              </a:rPr>
              <a:t>15</a:t>
            </a:r>
          </a:p>
        </p:txBody>
      </p:sp>
      <p:sp>
        <p:nvSpPr>
          <p:cNvPr id="274" name="副標題 2"/>
          <p:cNvSpPr txBox="1">
            <a:spLocks noGrp="1"/>
          </p:cNvSpPr>
          <p:nvPr>
            <p:ph type="body" sz="quarter" idx="1"/>
          </p:nvPr>
        </p:nvSpPr>
        <p:spPr>
          <a:xfrm>
            <a:off x="3048000" y="7116378"/>
            <a:ext cx="18288000" cy="3311523"/>
          </a:xfrm>
          <a:prstGeom prst="rect">
            <a:avLst/>
          </a:prstGeom>
        </p:spPr>
        <p:txBody>
          <a:bodyPr/>
          <a:lstStyle>
            <a:lvl1pPr>
              <a:defRPr sz="6000">
                <a:latin typeface="Noto Sans CJK TC Medium"/>
                <a:ea typeface="Noto Sans CJK TC Medium"/>
                <a:cs typeface="Noto Sans CJK TC Medium"/>
                <a:sym typeface="Noto Sans CJK TC Medium"/>
              </a:defRPr>
            </a:lvl1pPr>
          </a:lstStyle>
          <a:p>
            <a:r>
              <a:rPr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達達虎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獅子王_工作區域 1.png" descr="獅子王_工作區域 1.png"/>
          <p:cNvPicPr>
            <a:picLocks noChangeAspect="1"/>
          </p:cNvPicPr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-1" y="857"/>
            <a:ext cx="24384001" cy="13714286"/>
          </a:xfrm>
          <a:prstGeom prst="rect">
            <a:avLst/>
          </a:prstGeom>
          <a:ln w="12700">
            <a:miter lim="400000"/>
          </a:ln>
        </p:spPr>
      </p:pic>
      <p:sp>
        <p:nvSpPr>
          <p:cNvPr id="277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19200"/>
            </a:lvl1pPr>
          </a:lstStyle>
          <a:p>
            <a:r>
              <a:rPr dirty="0">
                <a:latin typeface="Gill Sans MT" panose="020B0502020104020203" pitchFamily="34" charset="0"/>
              </a:rPr>
              <a:t>11</a:t>
            </a:r>
          </a:p>
        </p:txBody>
      </p:sp>
      <p:sp>
        <p:nvSpPr>
          <p:cNvPr id="278" name="副標題 2"/>
          <p:cNvSpPr txBox="1">
            <a:spLocks noGrp="1"/>
          </p:cNvSpPr>
          <p:nvPr>
            <p:ph type="body" sz="quarter" idx="1"/>
          </p:nvPr>
        </p:nvSpPr>
        <p:spPr>
          <a:xfrm>
            <a:off x="3048000" y="7116378"/>
            <a:ext cx="18288000" cy="3311523"/>
          </a:xfrm>
          <a:prstGeom prst="rect">
            <a:avLst/>
          </a:prstGeom>
        </p:spPr>
        <p:txBody>
          <a:bodyPr/>
          <a:lstStyle/>
          <a:p>
            <a:pPr>
              <a:defRPr sz="6000">
                <a:latin typeface="Noto Sans CJK TC Medium"/>
                <a:ea typeface="Noto Sans CJK TC Medium"/>
                <a:cs typeface="Noto Sans CJK TC Medium"/>
                <a:sym typeface="Noto Sans CJK TC Medium"/>
              </a:defRPr>
            </a:pPr>
            <a:r>
              <a:rPr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請問，</a:t>
            </a:r>
            <a:r>
              <a:rPr dirty="0" err="1">
                <a:latin typeface="Gill Sans MT" panose="020B0502020104020203" pitchFamily="34" charset="0"/>
              </a:rPr>
              <a:t>AUO</a:t>
            </a:r>
            <a:r>
              <a:rPr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股票代號是</a:t>
            </a:r>
            <a:r>
              <a:rPr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？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獅子王_工作區域 1 複本 2.png" descr="獅子王_工作區域 1 複本 2.png"/>
          <p:cNvPicPr>
            <a:picLocks noChangeAspect="1"/>
          </p:cNvPicPr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2539" y="0"/>
            <a:ext cx="24378922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281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19200"/>
            </a:lvl1pPr>
          </a:lstStyle>
          <a:p>
            <a:r>
              <a:rPr dirty="0">
                <a:latin typeface="Gill Sans MT" panose="020B0502020104020203" pitchFamily="34" charset="0"/>
              </a:rPr>
              <a:t>11</a:t>
            </a:r>
          </a:p>
        </p:txBody>
      </p:sp>
      <p:sp>
        <p:nvSpPr>
          <p:cNvPr id="282" name="副標題 2"/>
          <p:cNvSpPr txBox="1">
            <a:spLocks noGrp="1"/>
          </p:cNvSpPr>
          <p:nvPr>
            <p:ph type="body" sz="quarter" idx="1"/>
          </p:nvPr>
        </p:nvSpPr>
        <p:spPr>
          <a:xfrm>
            <a:off x="3049015" y="6872833"/>
            <a:ext cx="18288001" cy="3311523"/>
          </a:xfrm>
          <a:prstGeom prst="rect">
            <a:avLst/>
          </a:prstGeom>
        </p:spPr>
        <p:txBody>
          <a:bodyPr/>
          <a:lstStyle>
            <a:lvl1pPr>
              <a:defRPr sz="10000">
                <a:latin typeface="Noto Sans CJK TC Medium"/>
                <a:ea typeface="Noto Sans CJK TC Medium"/>
                <a:cs typeface="Noto Sans CJK TC Medium"/>
                <a:sym typeface="Noto Sans CJK TC Medium"/>
              </a:defRPr>
            </a:lvl1pPr>
          </a:lstStyle>
          <a:p>
            <a:r>
              <a:rPr dirty="0">
                <a:latin typeface="Gill Sans MT" panose="020B0502020104020203" pitchFamily="34" charset="0"/>
              </a:rPr>
              <a:t>2409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獅子王_工作區域 1.png" descr="獅子王_工作區域 1.png"/>
          <p:cNvPicPr>
            <a:picLocks noChangeAspect="1"/>
          </p:cNvPicPr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-1" y="857"/>
            <a:ext cx="24384001" cy="13714286"/>
          </a:xfrm>
          <a:prstGeom prst="rect">
            <a:avLst/>
          </a:prstGeom>
          <a:ln w="12700">
            <a:miter lim="400000"/>
          </a:ln>
        </p:spPr>
      </p:pic>
      <p:sp>
        <p:nvSpPr>
          <p:cNvPr id="285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19200"/>
            </a:lvl1pPr>
          </a:lstStyle>
          <a:p>
            <a:r>
              <a:rPr dirty="0">
                <a:latin typeface="Gill Sans MT" panose="020B0502020104020203" pitchFamily="34" charset="0"/>
              </a:rPr>
              <a:t>13</a:t>
            </a:r>
          </a:p>
        </p:txBody>
      </p:sp>
      <p:sp>
        <p:nvSpPr>
          <p:cNvPr id="286" name="副標題 2"/>
          <p:cNvSpPr txBox="1">
            <a:spLocks noGrp="1"/>
          </p:cNvSpPr>
          <p:nvPr>
            <p:ph type="body" sz="quarter" idx="1"/>
          </p:nvPr>
        </p:nvSpPr>
        <p:spPr>
          <a:xfrm>
            <a:off x="3048000" y="7085935"/>
            <a:ext cx="18288000" cy="3311523"/>
          </a:xfrm>
          <a:prstGeom prst="rect">
            <a:avLst/>
          </a:prstGeom>
        </p:spPr>
        <p:txBody>
          <a:bodyPr/>
          <a:lstStyle>
            <a:lvl1pPr>
              <a:defRPr sz="6000">
                <a:latin typeface="Noto Sans CJK TC Medium"/>
                <a:ea typeface="Noto Sans CJK TC Medium"/>
                <a:cs typeface="Noto Sans CJK TC Medium"/>
                <a:sym typeface="Noto Sans CJK TC Medium"/>
              </a:defRPr>
            </a:lvl1pPr>
          </a:lstStyle>
          <a:p>
            <a:r>
              <a:rPr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請問，班代是誰</a:t>
            </a:r>
            <a:r>
              <a:rPr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？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" name="獅子王_工作區域 1 複本 2.png" descr="獅子王_工作區域 1 複本 2.png"/>
          <p:cNvPicPr>
            <a:picLocks noChangeAspect="1"/>
          </p:cNvPicPr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2539" y="0"/>
            <a:ext cx="24378922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289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19200"/>
            </a:lvl1pPr>
          </a:lstStyle>
          <a:p>
            <a:r>
              <a:rPr dirty="0">
                <a:latin typeface="Gill Sans MT" panose="020B0502020104020203" pitchFamily="34" charset="0"/>
              </a:rPr>
              <a:t>13</a:t>
            </a:r>
          </a:p>
        </p:txBody>
      </p:sp>
      <p:sp>
        <p:nvSpPr>
          <p:cNvPr id="290" name="副標題 2"/>
          <p:cNvSpPr txBox="1">
            <a:spLocks noGrp="1"/>
          </p:cNvSpPr>
          <p:nvPr>
            <p:ph type="body" sz="quarter" idx="1"/>
          </p:nvPr>
        </p:nvSpPr>
        <p:spPr>
          <a:xfrm>
            <a:off x="3048000" y="7085935"/>
            <a:ext cx="18288000" cy="3311523"/>
          </a:xfrm>
          <a:prstGeom prst="rect">
            <a:avLst/>
          </a:prstGeom>
        </p:spPr>
        <p:txBody>
          <a:bodyPr/>
          <a:lstStyle>
            <a:lvl1pPr>
              <a:defRPr sz="6000">
                <a:latin typeface="Noto Sans CJK TC Medium"/>
                <a:ea typeface="Noto Sans CJK TC Medium"/>
                <a:cs typeface="Noto Sans CJK TC Medium"/>
                <a:sym typeface="Noto Sans CJK TC Medium"/>
              </a:defRPr>
            </a:lvl1pPr>
          </a:lstStyle>
          <a:p>
            <a:r>
              <a:rPr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欣秝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" name="獅子王_工作區域 1.png" descr="獅子王_工作區域 1.png"/>
          <p:cNvPicPr>
            <a:picLocks noChangeAspect="1"/>
          </p:cNvPicPr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-1" y="857"/>
            <a:ext cx="24384001" cy="13714286"/>
          </a:xfrm>
          <a:prstGeom prst="rect">
            <a:avLst/>
          </a:prstGeom>
          <a:ln w="12700">
            <a:miter lim="400000"/>
          </a:ln>
        </p:spPr>
      </p:pic>
      <p:sp>
        <p:nvSpPr>
          <p:cNvPr id="293" name="友達畢卡索的靠北畫室"/>
          <p:cNvSpPr txBox="1"/>
          <p:nvPr/>
        </p:nvSpPr>
        <p:spPr>
          <a:xfrm>
            <a:off x="5292964" y="4190148"/>
            <a:ext cx="14183370" cy="58734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65100" tIns="165100" rIns="165100" bIns="165100" anchor="ctr">
            <a:spAutoFit/>
          </a:bodyPr>
          <a:lstStyle>
            <a:lvl1pPr>
              <a:defRPr sz="18000" b="0">
                <a:solidFill>
                  <a:srgbClr val="1B0F05"/>
                </a:solidFill>
                <a:latin typeface="Noto Sans CJK TC Bold"/>
                <a:ea typeface="Noto Sans CJK TC Bold"/>
                <a:cs typeface="Noto Sans CJK TC Bold"/>
                <a:sym typeface="Noto Sans CJK TC Bold"/>
              </a:defRPr>
            </a:lvl1pPr>
          </a:lstStyle>
          <a:p>
            <a:r>
              <a:rPr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友達畢卡索的</a:t>
            </a:r>
            <a:endParaRPr lang="en-US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靠北畫室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獅子王_工作區域 1.png" descr="獅子王_工作區域 1.png"/>
          <p:cNvPicPr>
            <a:picLocks noChangeAspect="1"/>
          </p:cNvPicPr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-1" y="857"/>
            <a:ext cx="24384001" cy="13714286"/>
          </a:xfrm>
          <a:prstGeom prst="rect">
            <a:avLst/>
          </a:prstGeom>
          <a:ln w="12700">
            <a:miter lim="400000"/>
          </a:ln>
        </p:spPr>
      </p:pic>
      <p:sp>
        <p:nvSpPr>
          <p:cNvPr id="296" name="拉飛奇の勉勵"/>
          <p:cNvSpPr txBox="1"/>
          <p:nvPr/>
        </p:nvSpPr>
        <p:spPr>
          <a:xfrm>
            <a:off x="2842791" y="4971629"/>
            <a:ext cx="18800018" cy="40267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65100" tIns="165100" rIns="165100" bIns="165100" anchor="ctr">
            <a:spAutoFit/>
          </a:bodyPr>
          <a:lstStyle>
            <a:lvl1pPr>
              <a:defRPr sz="24000" b="0">
                <a:solidFill>
                  <a:srgbClr val="1B0F05"/>
                </a:solidFill>
                <a:latin typeface="Noto Sans CJK TC Bold"/>
                <a:ea typeface="Noto Sans CJK TC Bold"/>
                <a:cs typeface="Noto Sans CJK TC Bold"/>
                <a:sym typeface="Noto Sans CJK TC Bold"/>
              </a:defRPr>
            </a:lvl1pPr>
          </a:lstStyle>
          <a:p>
            <a:r>
              <a:rPr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拉飛奇の勉勵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文字版面配置區 2"/>
          <p:cNvSpPr>
            <a:spLocks noGrp="1"/>
          </p:cNvSpPr>
          <p:nvPr>
            <p:ph type="body" sz="quarter" idx="4294967295"/>
          </p:nvPr>
        </p:nvSpPr>
        <p:spPr>
          <a:xfrm>
            <a:off x="9527704" y="8836446"/>
            <a:ext cx="7920879" cy="2414042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20000"/>
              </a:lnSpc>
              <a:buNone/>
            </a:pPr>
            <a:r>
              <a:rPr lang="en-US" altLang="zh-TW" sz="7200" b="1" dirty="0" smtClean="0"/>
              <a:t>CD</a:t>
            </a:r>
            <a:r>
              <a:rPr lang="zh-TW" altLang="en-US" sz="7200" b="1" dirty="0" smtClean="0"/>
              <a:t> </a:t>
            </a:r>
            <a:r>
              <a:rPr lang="en-US" altLang="zh-TW" sz="7200" b="1" dirty="0" smtClean="0"/>
              <a:t>Lee</a:t>
            </a:r>
            <a:endParaRPr lang="en-US" altLang="zh-TW" sz="7200" b="1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群組 21"/>
          <p:cNvGrpSpPr/>
          <p:nvPr/>
        </p:nvGrpSpPr>
        <p:grpSpPr>
          <a:xfrm>
            <a:off x="2830961" y="257268"/>
            <a:ext cx="20005400" cy="12922434"/>
            <a:chOff x="1061610" y="96475"/>
            <a:chExt cx="7502025" cy="4845913"/>
          </a:xfrm>
        </p:grpSpPr>
        <p:pic>
          <p:nvPicPr>
            <p:cNvPr id="2051" name="Picture 3"/>
            <p:cNvPicPr>
              <a:picLocks noChangeAspect="1" noChangeArrowheads="1"/>
            </p:cNvPicPr>
            <p:nvPr/>
          </p:nvPicPr>
          <p:blipFill>
            <a:blip r:embed="rId2" cstate="print"/>
            <a:srcRect r="6294" b="39297"/>
            <a:stretch>
              <a:fillRect/>
            </a:stretch>
          </p:blipFill>
          <p:spPr bwMode="auto">
            <a:xfrm>
              <a:off x="1061610" y="456515"/>
              <a:ext cx="6975775" cy="276853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1" name="Picture 3"/>
            <p:cNvPicPr>
              <a:picLocks noChangeAspect="1" noChangeArrowheads="1"/>
            </p:cNvPicPr>
            <p:nvPr/>
          </p:nvPicPr>
          <p:blipFill>
            <a:blip r:embed="rId2" cstate="print"/>
            <a:srcRect t="63078" b="14944"/>
            <a:stretch>
              <a:fillRect/>
            </a:stretch>
          </p:blipFill>
          <p:spPr bwMode="auto">
            <a:xfrm>
              <a:off x="1061610" y="3189542"/>
              <a:ext cx="7444335" cy="10023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" name="文字方塊 5"/>
            <p:cNvSpPr txBox="1"/>
            <p:nvPr/>
          </p:nvSpPr>
          <p:spPr>
            <a:xfrm>
              <a:off x="1556665" y="951570"/>
              <a:ext cx="1035115" cy="3404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 defTabSz="2438339" eaLnBrk="0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zh-TW" altLang="en-US" sz="5300" kern="1200" dirty="0" smtClean="0">
                  <a:solidFill>
                    <a:prstClr val="black"/>
                  </a:solidFill>
                  <a:latin typeface="Gill Sans MT" pitchFamily="34" charset="0"/>
                  <a:ea typeface="微軟正黑體" pitchFamily="34" charset="-120"/>
                  <a:cs typeface="+mn-cs"/>
                </a:rPr>
                <a:t>機械化</a:t>
              </a:r>
              <a:endParaRPr kumimoji="1" lang="zh-TW" altLang="en-US" sz="5300" kern="1200" dirty="0">
                <a:solidFill>
                  <a:prstClr val="black"/>
                </a:solidFill>
                <a:latin typeface="Gill Sans MT" pitchFamily="34" charset="0"/>
                <a:ea typeface="微軟正黑體" pitchFamily="34" charset="-120"/>
                <a:cs typeface="+mn-cs"/>
              </a:endParaRPr>
            </a:p>
          </p:txBody>
        </p:sp>
        <p:sp>
          <p:nvSpPr>
            <p:cNvPr id="7" name="文字方塊 6"/>
            <p:cNvSpPr txBox="1"/>
            <p:nvPr/>
          </p:nvSpPr>
          <p:spPr>
            <a:xfrm>
              <a:off x="3266855" y="726545"/>
              <a:ext cx="1035115" cy="3404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 defTabSz="2438339" eaLnBrk="0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zh-TW" altLang="en-US" sz="5300" kern="1200" dirty="0" smtClean="0">
                  <a:solidFill>
                    <a:prstClr val="black"/>
                  </a:solidFill>
                  <a:latin typeface="Gill Sans MT" pitchFamily="34" charset="0"/>
                  <a:ea typeface="微軟正黑體" pitchFamily="34" charset="-120"/>
                  <a:cs typeface="+mn-cs"/>
                </a:rPr>
                <a:t>電氣化</a:t>
              </a:r>
              <a:endParaRPr kumimoji="1" lang="zh-TW" altLang="en-US" sz="5300" kern="1200" dirty="0">
                <a:solidFill>
                  <a:prstClr val="black"/>
                </a:solidFill>
                <a:latin typeface="Gill Sans MT" pitchFamily="34" charset="0"/>
                <a:ea typeface="微軟正黑體" pitchFamily="34" charset="-120"/>
                <a:cs typeface="+mn-cs"/>
              </a:endParaRPr>
            </a:p>
          </p:txBody>
        </p:sp>
        <p:sp>
          <p:nvSpPr>
            <p:cNvPr id="9" name="文字方塊 8"/>
            <p:cNvSpPr txBox="1"/>
            <p:nvPr/>
          </p:nvSpPr>
          <p:spPr>
            <a:xfrm>
              <a:off x="4932040" y="411510"/>
              <a:ext cx="1035115" cy="3404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 defTabSz="2438339" eaLnBrk="0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zh-TW" altLang="en-US" sz="5300" kern="1200" dirty="0" smtClean="0">
                  <a:solidFill>
                    <a:prstClr val="black"/>
                  </a:solidFill>
                  <a:latin typeface="Gill Sans MT" pitchFamily="34" charset="0"/>
                  <a:ea typeface="微軟正黑體" pitchFamily="34" charset="-120"/>
                  <a:cs typeface="+mn-cs"/>
                </a:rPr>
                <a:t>資訊化</a:t>
              </a:r>
              <a:endParaRPr kumimoji="1" lang="zh-TW" altLang="en-US" sz="5300" kern="1200" dirty="0">
                <a:solidFill>
                  <a:prstClr val="black"/>
                </a:solidFill>
                <a:latin typeface="Gill Sans MT" pitchFamily="34" charset="0"/>
                <a:ea typeface="微軟正黑體" pitchFamily="34" charset="-120"/>
                <a:cs typeface="+mn-cs"/>
              </a:endParaRPr>
            </a:p>
          </p:txBody>
        </p:sp>
        <p:sp>
          <p:nvSpPr>
            <p:cNvPr id="10" name="文字方塊 9"/>
            <p:cNvSpPr txBox="1"/>
            <p:nvPr/>
          </p:nvSpPr>
          <p:spPr>
            <a:xfrm>
              <a:off x="6642230" y="96475"/>
              <a:ext cx="1035115" cy="3404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 defTabSz="2438339" eaLnBrk="0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zh-TW" altLang="en-US" sz="5300" kern="1200" dirty="0" smtClean="0">
                  <a:solidFill>
                    <a:prstClr val="black"/>
                  </a:solidFill>
                  <a:latin typeface="Gill Sans MT" pitchFamily="34" charset="0"/>
                  <a:ea typeface="微軟正黑體" pitchFamily="34" charset="-120"/>
                  <a:cs typeface="+mn-cs"/>
                </a:rPr>
                <a:t>智慧化</a:t>
              </a:r>
              <a:endParaRPr kumimoji="1" lang="zh-TW" altLang="en-US" sz="5300" kern="1200" dirty="0">
                <a:solidFill>
                  <a:prstClr val="black"/>
                </a:solidFill>
                <a:latin typeface="Gill Sans MT" pitchFamily="34" charset="0"/>
                <a:ea typeface="微軟正黑體" pitchFamily="34" charset="-120"/>
                <a:cs typeface="+mn-cs"/>
              </a:endParaRPr>
            </a:p>
          </p:txBody>
        </p:sp>
        <p:pic>
          <p:nvPicPr>
            <p:cNvPr id="16" name="Picture 3"/>
            <p:cNvPicPr>
              <a:picLocks noChangeAspect="1" noChangeArrowheads="1"/>
            </p:cNvPicPr>
            <p:nvPr/>
          </p:nvPicPr>
          <p:blipFill>
            <a:blip r:embed="rId2" cstate="print"/>
            <a:srcRect t="88734"/>
            <a:stretch>
              <a:fillRect/>
            </a:stretch>
          </p:blipFill>
          <p:spPr bwMode="auto">
            <a:xfrm>
              <a:off x="1062150" y="4172880"/>
              <a:ext cx="7444335" cy="5137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8" name="文字方塊 17"/>
            <p:cNvSpPr txBox="1"/>
            <p:nvPr/>
          </p:nvSpPr>
          <p:spPr>
            <a:xfrm>
              <a:off x="1556665" y="4694243"/>
              <a:ext cx="1845205" cy="2481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 defTabSz="2438339" eaLnBrk="0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zh-TW" altLang="en-US" sz="3700" kern="1200" dirty="0" smtClean="0">
                  <a:solidFill>
                    <a:srgbClr val="009900"/>
                  </a:solidFill>
                  <a:latin typeface="Gill Sans MT" pitchFamily="34" charset="0"/>
                  <a:ea typeface="微軟正黑體" pitchFamily="34" charset="-120"/>
                  <a:cs typeface="+mn-cs"/>
                </a:rPr>
                <a:t>機械取代手工</a:t>
              </a:r>
              <a:endParaRPr kumimoji="1" lang="zh-TW" altLang="en-US" sz="3700" kern="1200" dirty="0">
                <a:solidFill>
                  <a:srgbClr val="009900"/>
                </a:solidFill>
                <a:latin typeface="Gill Sans MT" pitchFamily="34" charset="0"/>
                <a:ea typeface="微軟正黑體" pitchFamily="34" charset="-120"/>
                <a:cs typeface="+mn-cs"/>
              </a:endParaRPr>
            </a:p>
          </p:txBody>
        </p:sp>
        <p:sp>
          <p:nvSpPr>
            <p:cNvPr id="19" name="文字方塊 18"/>
            <p:cNvSpPr txBox="1"/>
            <p:nvPr/>
          </p:nvSpPr>
          <p:spPr>
            <a:xfrm>
              <a:off x="3131840" y="4694243"/>
              <a:ext cx="1845205" cy="2481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 defTabSz="2438339" eaLnBrk="0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zh-TW" altLang="en-US" sz="3700" kern="1200" dirty="0" smtClean="0">
                  <a:solidFill>
                    <a:srgbClr val="009900"/>
                  </a:solidFill>
                  <a:latin typeface="Gill Sans MT" pitchFamily="34" charset="0"/>
                  <a:ea typeface="微軟正黑體" pitchFamily="34" charset="-120"/>
                  <a:cs typeface="+mn-cs"/>
                </a:rPr>
                <a:t>生產線批量生產</a:t>
              </a:r>
              <a:endParaRPr kumimoji="1" lang="zh-TW" altLang="en-US" sz="3700" kern="1200" dirty="0">
                <a:solidFill>
                  <a:srgbClr val="009900"/>
                </a:solidFill>
                <a:latin typeface="Gill Sans MT" pitchFamily="34" charset="0"/>
                <a:ea typeface="微軟正黑體" pitchFamily="34" charset="-120"/>
                <a:cs typeface="+mn-cs"/>
              </a:endParaRPr>
            </a:p>
          </p:txBody>
        </p:sp>
        <p:sp>
          <p:nvSpPr>
            <p:cNvPr id="20" name="文字方塊 19"/>
            <p:cNvSpPr txBox="1"/>
            <p:nvPr/>
          </p:nvSpPr>
          <p:spPr>
            <a:xfrm>
              <a:off x="5027290" y="4694243"/>
              <a:ext cx="1845205" cy="2481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 defTabSz="2438339" eaLnBrk="0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zh-TW" altLang="en-US" sz="3700" kern="1200" dirty="0" smtClean="0">
                  <a:solidFill>
                    <a:srgbClr val="009900"/>
                  </a:solidFill>
                  <a:latin typeface="Gill Sans MT" pitchFamily="34" charset="0"/>
                  <a:ea typeface="微軟正黑體" pitchFamily="34" charset="-120"/>
                  <a:cs typeface="+mn-cs"/>
                </a:rPr>
                <a:t>自動化生產</a:t>
              </a:r>
              <a:endParaRPr kumimoji="1" lang="zh-TW" altLang="en-US" sz="3700" kern="1200" dirty="0">
                <a:solidFill>
                  <a:srgbClr val="009900"/>
                </a:solidFill>
                <a:latin typeface="Gill Sans MT" pitchFamily="34" charset="0"/>
                <a:ea typeface="微軟正黑體" pitchFamily="34" charset="-120"/>
                <a:cs typeface="+mn-cs"/>
              </a:endParaRPr>
            </a:p>
          </p:txBody>
        </p:sp>
        <p:sp>
          <p:nvSpPr>
            <p:cNvPr id="21" name="文字方塊 20"/>
            <p:cNvSpPr txBox="1"/>
            <p:nvPr/>
          </p:nvSpPr>
          <p:spPr>
            <a:xfrm>
              <a:off x="6718430" y="4694243"/>
              <a:ext cx="1845205" cy="2481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 defTabSz="2438339" eaLnBrk="0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zh-TW" altLang="en-US" sz="3700" kern="1200" dirty="0" smtClean="0">
                  <a:solidFill>
                    <a:srgbClr val="009900"/>
                  </a:solidFill>
                  <a:latin typeface="Gill Sans MT" pitchFamily="34" charset="0"/>
                  <a:ea typeface="微軟正黑體" pitchFamily="34" charset="-120"/>
                  <a:cs typeface="+mn-cs"/>
                </a:rPr>
                <a:t>智慧化生產</a:t>
              </a:r>
              <a:endParaRPr kumimoji="1" lang="zh-TW" altLang="en-US" sz="3700" kern="1200" dirty="0">
                <a:solidFill>
                  <a:srgbClr val="009900"/>
                </a:solidFill>
                <a:latin typeface="Gill Sans MT" pitchFamily="34" charset="0"/>
                <a:ea typeface="微軟正黑體" pitchFamily="34" charset="-120"/>
                <a:cs typeface="+mn-cs"/>
              </a:endParaRPr>
            </a:p>
          </p:txBody>
        </p:sp>
      </p:grp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390801" y="510453"/>
            <a:ext cx="19905373" cy="2027067"/>
          </a:xfrm>
        </p:spPr>
        <p:txBody>
          <a:bodyPr/>
          <a:lstStyle/>
          <a:p>
            <a:r>
              <a:rPr lang="zh-TW" altLang="en-US" dirty="0" smtClean="0"/>
              <a:t>工業革命</a:t>
            </a:r>
            <a:endParaRPr lang="zh-TW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獅子王_工作區域 1.png" descr="獅子王_工作區域 1.png"/>
          <p:cNvPicPr>
            <a:picLocks noChangeAspect="1"/>
          </p:cNvPicPr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-1" y="857"/>
            <a:ext cx="24384001" cy="13714286"/>
          </a:xfrm>
          <a:prstGeom prst="rect">
            <a:avLst/>
          </a:prstGeom>
          <a:ln w="12700">
            <a:miter lim="400000"/>
          </a:ln>
        </p:spPr>
      </p:pic>
      <p:sp>
        <p:nvSpPr>
          <p:cNvPr id="161" name="賓果連線"/>
          <p:cNvSpPr txBox="1"/>
          <p:nvPr/>
        </p:nvSpPr>
        <p:spPr>
          <a:xfrm>
            <a:off x="6946478" y="3561610"/>
            <a:ext cx="10592643" cy="34111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65100" tIns="165100" rIns="165100" bIns="165100" anchor="ctr">
            <a:spAutoFit/>
          </a:bodyPr>
          <a:lstStyle>
            <a:lvl1pPr>
              <a:defRPr sz="20000" b="0">
                <a:solidFill>
                  <a:srgbClr val="1B0F05"/>
                </a:solidFill>
                <a:latin typeface="Noto Sans CJK TC Bold"/>
                <a:ea typeface="Noto Sans CJK TC Bold"/>
                <a:cs typeface="Noto Sans CJK TC Bold"/>
                <a:sym typeface="Noto Sans CJK TC Bold"/>
              </a:defRPr>
            </a:lvl1pPr>
          </a:lstStyle>
          <a:p>
            <a:r>
              <a:rPr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賓果連線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2" name="根據出現的題目答題，答對的組別將可圈選相對應的數字，…"/>
          <p:cNvSpPr txBox="1"/>
          <p:nvPr/>
        </p:nvSpPr>
        <p:spPr>
          <a:xfrm>
            <a:off x="2188766" y="7135691"/>
            <a:ext cx="20108069" cy="27523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914400">
              <a:lnSpc>
                <a:spcPct val="81000"/>
              </a:lnSpc>
              <a:spcBef>
                <a:spcPts val="1000"/>
              </a:spcBef>
              <a:defRPr sz="6000" b="0">
                <a:latin typeface="Calibri"/>
                <a:ea typeface="Calibri"/>
                <a:cs typeface="Calibri"/>
                <a:sym typeface="Calibri"/>
              </a:defRPr>
            </a:pPr>
            <a:r>
              <a:rPr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根據出現的題目答題，答對的組別將可圈選相對應的數字</a:t>
            </a:r>
            <a:r>
              <a:rPr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</a:p>
          <a:p>
            <a:pPr defTabSz="914400">
              <a:lnSpc>
                <a:spcPct val="81000"/>
              </a:lnSpc>
              <a:spcBef>
                <a:spcPts val="1000"/>
              </a:spcBef>
              <a:defRPr sz="6000" b="0">
                <a:latin typeface="Calibri"/>
                <a:ea typeface="Calibri"/>
                <a:cs typeface="Calibri"/>
                <a:sym typeface="Calibri"/>
              </a:defRPr>
            </a:pPr>
            <a:r>
              <a:rPr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最快連成一線的組別將晉級</a:t>
            </a:r>
            <a:r>
              <a:rPr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</a:p>
          <a:p>
            <a:pPr defTabSz="914400">
              <a:lnSpc>
                <a:spcPct val="81000"/>
              </a:lnSpc>
              <a:spcBef>
                <a:spcPts val="1000"/>
              </a:spcBef>
              <a:defRPr sz="6000" b="0">
                <a:latin typeface="Calibri"/>
                <a:ea typeface="Calibri"/>
                <a:cs typeface="Calibri"/>
                <a:sym typeface="Calibri"/>
              </a:defRPr>
            </a:pPr>
            <a:r>
              <a:rPr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題目出現後，若知道答案請馬上</a:t>
            </a:r>
            <a:r>
              <a:rPr sz="7200" dirty="0" err="1">
                <a:solidFill>
                  <a:srgbClr val="FF000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舉手</a:t>
            </a:r>
            <a:r>
              <a:rPr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搶答</a:t>
            </a:r>
            <a:r>
              <a:rPr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圖片 25" descr="CH-2.jpg"/>
          <p:cNvPicPr>
            <a:picLocks noChangeAspect="1"/>
          </p:cNvPicPr>
          <p:nvPr/>
        </p:nvPicPr>
        <p:blipFill>
          <a:blip r:embed="rId2" cstate="print"/>
          <a:srcRect l="4349" t="13714" r="7053" b="21972"/>
          <a:stretch>
            <a:fillRect/>
          </a:stretch>
        </p:blipFill>
        <p:spPr>
          <a:xfrm>
            <a:off x="3911084" y="2897560"/>
            <a:ext cx="16831091" cy="864096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AI</a:t>
            </a:r>
            <a:r>
              <a:rPr lang="zh-TW" altLang="en-US" dirty="0" smtClean="0"/>
              <a:t>產業應用</a:t>
            </a:r>
            <a:endParaRPr lang="zh-TW" altLang="en-US" dirty="0"/>
          </a:p>
        </p:txBody>
      </p:sp>
      <p:sp>
        <p:nvSpPr>
          <p:cNvPr id="29" name="TextBox 22"/>
          <p:cNvSpPr>
            <a:spLocks noChangeArrowheads="1"/>
          </p:cNvSpPr>
          <p:nvPr/>
        </p:nvSpPr>
        <p:spPr bwMode="auto">
          <a:xfrm>
            <a:off x="310681" y="6377947"/>
            <a:ext cx="4678557" cy="8371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243829" tIns="121914" rIns="243829" bIns="121914">
            <a:spAutoFit/>
          </a:bodyPr>
          <a:lstStyle/>
          <a:p>
            <a:pPr defTabSz="2438339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zh-TW" altLang="en-US" sz="4800" i="1" kern="1200" dirty="0" smtClean="0">
                <a:solidFill>
                  <a:srgbClr val="009900"/>
                </a:solidFill>
                <a:latin typeface="微軟正黑體" pitchFamily="34" charset="-120"/>
                <a:ea typeface="微軟正黑體" pitchFamily="34" charset="-120"/>
                <a:cs typeface="+mn-cs"/>
                <a:sym typeface="Times New Roman" pitchFamily="18" charset="0"/>
              </a:rPr>
              <a:t>智慧交通</a:t>
            </a:r>
            <a:endParaRPr kumimoji="1" lang="zh-CN" altLang="en-US" sz="4800" i="1" kern="1200" dirty="0">
              <a:solidFill>
                <a:srgbClr val="009900"/>
              </a:solidFill>
              <a:latin typeface="微軟正黑體" pitchFamily="34" charset="-120"/>
              <a:ea typeface="微軟正黑體" pitchFamily="34" charset="-120"/>
              <a:cs typeface="+mn-cs"/>
              <a:sym typeface="Times New Roman" pitchFamily="18" charset="0"/>
            </a:endParaRPr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5640" y="2297494"/>
            <a:ext cx="4925573" cy="415293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4" cstate="print"/>
          <a:srcRect r="10974"/>
          <a:stretch>
            <a:fillRect/>
          </a:stretch>
        </p:blipFill>
        <p:spPr bwMode="auto">
          <a:xfrm>
            <a:off x="310681" y="8658204"/>
            <a:ext cx="4680520" cy="360631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3" name="TextBox 22"/>
          <p:cNvSpPr>
            <a:spLocks noChangeArrowheads="1"/>
          </p:cNvSpPr>
          <p:nvPr/>
        </p:nvSpPr>
        <p:spPr bwMode="auto">
          <a:xfrm>
            <a:off x="360044" y="12141528"/>
            <a:ext cx="4678557" cy="8371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243829" tIns="121914" rIns="243829" bIns="121914">
            <a:spAutoFit/>
          </a:bodyPr>
          <a:lstStyle/>
          <a:p>
            <a:pPr defTabSz="2438339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zh-TW" altLang="en-US" sz="4800" i="1" kern="1200" dirty="0" smtClean="0">
                <a:solidFill>
                  <a:srgbClr val="009900"/>
                </a:solidFill>
                <a:latin typeface="微軟正黑體" pitchFamily="34" charset="-120"/>
                <a:ea typeface="微軟正黑體" pitchFamily="34" charset="-120"/>
                <a:cs typeface="+mn-cs"/>
                <a:sym typeface="Times New Roman" pitchFamily="18" charset="0"/>
              </a:rPr>
              <a:t>智慧醫療</a:t>
            </a:r>
            <a:endParaRPr kumimoji="1" lang="zh-CN" altLang="en-US" sz="4800" i="1" kern="1200" dirty="0">
              <a:solidFill>
                <a:srgbClr val="009900"/>
              </a:solidFill>
              <a:latin typeface="微軟正黑體" pitchFamily="34" charset="-120"/>
              <a:ea typeface="微軟正黑體" pitchFamily="34" charset="-120"/>
              <a:cs typeface="+mn-cs"/>
              <a:sym typeface="Times New Roman" pitchFamily="18" charset="0"/>
            </a:endParaRPr>
          </a:p>
        </p:txBody>
      </p:sp>
      <p:sp>
        <p:nvSpPr>
          <p:cNvPr id="35" name="TextBox 22"/>
          <p:cNvSpPr>
            <a:spLocks noChangeArrowheads="1"/>
          </p:cNvSpPr>
          <p:nvPr/>
        </p:nvSpPr>
        <p:spPr bwMode="auto">
          <a:xfrm>
            <a:off x="19872854" y="6140861"/>
            <a:ext cx="4080453" cy="8371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243829" tIns="121914" rIns="243829" bIns="121914">
            <a:spAutoFit/>
          </a:bodyPr>
          <a:lstStyle/>
          <a:p>
            <a:pPr defTabSz="2438339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zh-TW" altLang="en-US" sz="4800" i="1" kern="1200" dirty="0" smtClean="0">
                <a:solidFill>
                  <a:srgbClr val="009900"/>
                </a:solidFill>
                <a:latin typeface="微軟正黑體" pitchFamily="34" charset="-120"/>
                <a:ea typeface="微軟正黑體" pitchFamily="34" charset="-120"/>
                <a:cs typeface="+mn-cs"/>
                <a:sym typeface="Times New Roman" pitchFamily="18" charset="0"/>
              </a:rPr>
              <a:t>智慧製造</a:t>
            </a:r>
            <a:endParaRPr kumimoji="1" lang="zh-CN" altLang="en-US" sz="4800" i="1" kern="1200" dirty="0">
              <a:solidFill>
                <a:srgbClr val="009900"/>
              </a:solidFill>
              <a:latin typeface="微軟正黑體" pitchFamily="34" charset="-120"/>
              <a:ea typeface="微軟正黑體" pitchFamily="34" charset="-120"/>
              <a:cs typeface="+mn-cs"/>
              <a:sym typeface="Times New Roman" pitchFamily="18" charset="0"/>
            </a:endParaRPr>
          </a:p>
        </p:txBody>
      </p:sp>
      <p:pic>
        <p:nvPicPr>
          <p:cNvPr id="3081" name="Picture 9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8912747" y="8418173"/>
            <a:ext cx="5471253" cy="406230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7" name="TextBox 22"/>
          <p:cNvSpPr>
            <a:spLocks noChangeArrowheads="1"/>
          </p:cNvSpPr>
          <p:nvPr/>
        </p:nvSpPr>
        <p:spPr bwMode="auto">
          <a:xfrm>
            <a:off x="19872854" y="12398795"/>
            <a:ext cx="4080453" cy="8371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243829" tIns="121914" rIns="243829" bIns="121914">
            <a:spAutoFit/>
          </a:bodyPr>
          <a:lstStyle/>
          <a:p>
            <a:pPr defTabSz="2438339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zh-TW" altLang="en-US" sz="4800" i="1" kern="1200" dirty="0" smtClean="0">
                <a:solidFill>
                  <a:srgbClr val="009900"/>
                </a:solidFill>
                <a:latin typeface="微軟正黑體" pitchFamily="34" charset="-120"/>
                <a:ea typeface="微軟正黑體" pitchFamily="34" charset="-120"/>
                <a:cs typeface="+mn-cs"/>
                <a:sym typeface="Times New Roman" pitchFamily="18" charset="0"/>
              </a:rPr>
              <a:t>智慧生活</a:t>
            </a:r>
            <a:endParaRPr kumimoji="1" lang="zh-CN" altLang="en-US" sz="4800" i="1" kern="1200" dirty="0">
              <a:solidFill>
                <a:srgbClr val="009900"/>
              </a:solidFill>
              <a:latin typeface="微軟正黑體" pitchFamily="34" charset="-120"/>
              <a:ea typeface="微軟正黑體" pitchFamily="34" charset="-120"/>
              <a:cs typeface="+mn-cs"/>
              <a:sym typeface="Times New Roman" pitchFamily="18" charset="0"/>
            </a:endParaRPr>
          </a:p>
        </p:txBody>
      </p:sp>
      <p:pic>
        <p:nvPicPr>
          <p:cNvPr id="3082" name="Picture 10"/>
          <p:cNvPicPr>
            <a:picLocks noChangeAspect="1" noChangeArrowheads="1"/>
          </p:cNvPicPr>
          <p:nvPr/>
        </p:nvPicPr>
        <p:blipFill>
          <a:blip r:embed="rId6" cstate="print"/>
          <a:srcRect l="5753" t="6171" r="1012" b="7240"/>
          <a:stretch>
            <a:fillRect/>
          </a:stretch>
        </p:blipFill>
        <p:spPr bwMode="auto">
          <a:xfrm>
            <a:off x="16943173" y="1337387"/>
            <a:ext cx="7143088" cy="490330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390800" y="480053"/>
            <a:ext cx="11521280" cy="1577413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lang="en-US" altLang="zh-TW" dirty="0" smtClean="0"/>
              <a:t>From AUO to A+</a:t>
            </a:r>
            <a:endParaRPr lang="zh-TW" altLang="en-US" dirty="0"/>
          </a:p>
        </p:txBody>
      </p:sp>
      <p:grpSp>
        <p:nvGrpSpPr>
          <p:cNvPr id="6" name="群組 4"/>
          <p:cNvGrpSpPr/>
          <p:nvPr/>
        </p:nvGrpSpPr>
        <p:grpSpPr>
          <a:xfrm>
            <a:off x="14625657" y="3216569"/>
            <a:ext cx="8007507" cy="7361848"/>
            <a:chOff x="418288" y="2206331"/>
            <a:chExt cx="4204200" cy="3882663"/>
          </a:xfrm>
        </p:grpSpPr>
        <p:sp>
          <p:nvSpPr>
            <p:cNvPr id="21" name="Freeform 18"/>
            <p:cNvSpPr>
              <a:spLocks/>
            </p:cNvSpPr>
            <p:nvPr/>
          </p:nvSpPr>
          <p:spPr bwMode="auto">
            <a:xfrm>
              <a:off x="1719344" y="3497134"/>
              <a:ext cx="1589972" cy="74559"/>
            </a:xfrm>
            <a:custGeom>
              <a:avLst/>
              <a:gdLst>
                <a:gd name="T0" fmla="*/ 1651 w 1706"/>
                <a:gd name="T1" fmla="*/ 80 h 80"/>
                <a:gd name="T2" fmla="*/ 66 w 1706"/>
                <a:gd name="T3" fmla="*/ 80 h 80"/>
                <a:gd name="T4" fmla="*/ 0 w 1706"/>
                <a:gd name="T5" fmla="*/ 0 h 80"/>
                <a:gd name="T6" fmla="*/ 1706 w 1706"/>
                <a:gd name="T7" fmla="*/ 0 h 80"/>
                <a:gd name="T8" fmla="*/ 1651 w 1706"/>
                <a:gd name="T9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6" h="80">
                  <a:moveTo>
                    <a:pt x="1651" y="80"/>
                  </a:moveTo>
                  <a:lnTo>
                    <a:pt x="66" y="80"/>
                  </a:lnTo>
                  <a:lnTo>
                    <a:pt x="0" y="0"/>
                  </a:lnTo>
                  <a:lnTo>
                    <a:pt x="1706" y="0"/>
                  </a:lnTo>
                  <a:lnTo>
                    <a:pt x="1651" y="80"/>
                  </a:lnTo>
                  <a:close/>
                </a:path>
              </a:pathLst>
            </a:custGeom>
            <a:solidFill>
              <a:srgbClr val="6B9E22"/>
            </a:solidFill>
            <a:ln w="14288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l" defTabSz="2438339" eaLnBrk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en-US" sz="3700" b="0" dirty="0">
                <a:solidFill>
                  <a:prstClr val="black"/>
                </a:solidFill>
                <a:latin typeface="Gill Sans MT" pitchFamily="34" charset="0"/>
                <a:ea typeface="微軟正黑體" pitchFamily="34" charset="-120"/>
                <a:cs typeface="+mn-cs"/>
              </a:endParaRPr>
            </a:p>
          </p:txBody>
        </p:sp>
        <p:sp>
          <p:nvSpPr>
            <p:cNvPr id="22" name="Freeform 19"/>
            <p:cNvSpPr>
              <a:spLocks/>
            </p:cNvSpPr>
            <p:nvPr/>
          </p:nvSpPr>
          <p:spPr bwMode="auto">
            <a:xfrm>
              <a:off x="1093048" y="4662120"/>
              <a:ext cx="2841633" cy="76423"/>
            </a:xfrm>
            <a:custGeom>
              <a:avLst/>
              <a:gdLst>
                <a:gd name="T0" fmla="*/ 3002 w 3049"/>
                <a:gd name="T1" fmla="*/ 82 h 82"/>
                <a:gd name="T2" fmla="*/ 62 w 3049"/>
                <a:gd name="T3" fmla="*/ 82 h 82"/>
                <a:gd name="T4" fmla="*/ 0 w 3049"/>
                <a:gd name="T5" fmla="*/ 0 h 82"/>
                <a:gd name="T6" fmla="*/ 3049 w 3049"/>
                <a:gd name="T7" fmla="*/ 0 h 82"/>
                <a:gd name="T8" fmla="*/ 3002 w 3049"/>
                <a:gd name="T9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49" h="82">
                  <a:moveTo>
                    <a:pt x="3002" y="82"/>
                  </a:moveTo>
                  <a:lnTo>
                    <a:pt x="62" y="82"/>
                  </a:lnTo>
                  <a:lnTo>
                    <a:pt x="0" y="0"/>
                  </a:lnTo>
                  <a:lnTo>
                    <a:pt x="3049" y="0"/>
                  </a:lnTo>
                  <a:lnTo>
                    <a:pt x="3002" y="82"/>
                  </a:lnTo>
                  <a:close/>
                </a:path>
              </a:pathLst>
            </a:custGeom>
            <a:solidFill>
              <a:srgbClr val="507719"/>
            </a:solidFill>
            <a:ln w="14288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l" defTabSz="2438339" eaLnBrk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en-US" sz="3700" b="0" dirty="0">
                <a:solidFill>
                  <a:prstClr val="black"/>
                </a:solidFill>
                <a:latin typeface="Gill Sans MT" pitchFamily="34" charset="0"/>
                <a:ea typeface="微軟正黑體" pitchFamily="34" charset="-120"/>
                <a:cs typeface="+mn-cs"/>
              </a:endParaRPr>
            </a:p>
          </p:txBody>
        </p:sp>
        <p:sp>
          <p:nvSpPr>
            <p:cNvPr id="23" name="Freeform 20"/>
            <p:cNvSpPr>
              <a:spLocks/>
            </p:cNvSpPr>
            <p:nvPr/>
          </p:nvSpPr>
          <p:spPr bwMode="auto">
            <a:xfrm>
              <a:off x="477935" y="5808465"/>
              <a:ext cx="4071858" cy="75491"/>
            </a:xfrm>
            <a:custGeom>
              <a:avLst/>
              <a:gdLst>
                <a:gd name="T0" fmla="*/ 4327 w 4369"/>
                <a:gd name="T1" fmla="*/ 81 h 81"/>
                <a:gd name="T2" fmla="*/ 57 w 4369"/>
                <a:gd name="T3" fmla="*/ 81 h 81"/>
                <a:gd name="T4" fmla="*/ 0 w 4369"/>
                <a:gd name="T5" fmla="*/ 0 h 81"/>
                <a:gd name="T6" fmla="*/ 4369 w 4369"/>
                <a:gd name="T7" fmla="*/ 0 h 81"/>
                <a:gd name="T8" fmla="*/ 4327 w 4369"/>
                <a:gd name="T9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69" h="81">
                  <a:moveTo>
                    <a:pt x="4327" y="81"/>
                  </a:moveTo>
                  <a:lnTo>
                    <a:pt x="57" y="81"/>
                  </a:lnTo>
                  <a:lnTo>
                    <a:pt x="0" y="0"/>
                  </a:lnTo>
                  <a:lnTo>
                    <a:pt x="4369" y="0"/>
                  </a:lnTo>
                  <a:lnTo>
                    <a:pt x="4327" y="81"/>
                  </a:lnTo>
                  <a:close/>
                </a:path>
              </a:pathLst>
            </a:custGeom>
            <a:solidFill>
              <a:srgbClr val="364F11"/>
            </a:solidFill>
            <a:ln w="14288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l" defTabSz="2438339" eaLnBrk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en-US" sz="3700" b="0" dirty="0">
                <a:solidFill>
                  <a:prstClr val="black"/>
                </a:solidFill>
                <a:latin typeface="Gill Sans MT" pitchFamily="34" charset="0"/>
                <a:ea typeface="微軟正黑體" pitchFamily="34" charset="-120"/>
                <a:cs typeface="+mn-cs"/>
              </a:endParaRPr>
            </a:p>
          </p:txBody>
        </p:sp>
        <p:sp>
          <p:nvSpPr>
            <p:cNvPr id="24" name="Freeform 14"/>
            <p:cNvSpPr>
              <a:spLocks/>
            </p:cNvSpPr>
            <p:nvPr/>
          </p:nvSpPr>
          <p:spPr bwMode="auto">
            <a:xfrm>
              <a:off x="418288" y="2206331"/>
              <a:ext cx="4204200" cy="3882663"/>
            </a:xfrm>
            <a:custGeom>
              <a:avLst/>
              <a:gdLst>
                <a:gd name="T0" fmla="*/ 2255 w 4511"/>
                <a:gd name="T1" fmla="*/ 4166 h 4166"/>
                <a:gd name="T2" fmla="*/ 0 w 4511"/>
                <a:gd name="T3" fmla="*/ 4166 h 4166"/>
                <a:gd name="T4" fmla="*/ 1129 w 4511"/>
                <a:gd name="T5" fmla="*/ 2083 h 4166"/>
                <a:gd name="T6" fmla="*/ 2255 w 4511"/>
                <a:gd name="T7" fmla="*/ 0 h 4166"/>
                <a:gd name="T8" fmla="*/ 3383 w 4511"/>
                <a:gd name="T9" fmla="*/ 2083 h 4166"/>
                <a:gd name="T10" fmla="*/ 4511 w 4511"/>
                <a:gd name="T11" fmla="*/ 4166 h 4166"/>
                <a:gd name="T12" fmla="*/ 2255 w 4511"/>
                <a:gd name="T13" fmla="*/ 4166 h 4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511" h="4166">
                  <a:moveTo>
                    <a:pt x="2255" y="4166"/>
                  </a:moveTo>
                  <a:lnTo>
                    <a:pt x="0" y="4166"/>
                  </a:lnTo>
                  <a:lnTo>
                    <a:pt x="1129" y="2083"/>
                  </a:lnTo>
                  <a:lnTo>
                    <a:pt x="2255" y="0"/>
                  </a:lnTo>
                  <a:lnTo>
                    <a:pt x="3383" y="2083"/>
                  </a:lnTo>
                  <a:lnTo>
                    <a:pt x="4511" y="4166"/>
                  </a:lnTo>
                  <a:lnTo>
                    <a:pt x="2255" y="4166"/>
                  </a:lnTo>
                  <a:close/>
                </a:path>
              </a:pathLst>
            </a:custGeom>
            <a:solidFill>
              <a:sysClr val="windowText" lastClr="000000">
                <a:alpha val="50000"/>
              </a:sysClr>
            </a:solidFill>
            <a:ln w="14288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l" defTabSz="2438339" eaLnBrk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en-US" sz="3700" b="0" dirty="0">
                <a:solidFill>
                  <a:prstClr val="black"/>
                </a:solidFill>
                <a:latin typeface="Gill Sans MT" pitchFamily="34" charset="0"/>
                <a:ea typeface="微軟正黑體" pitchFamily="34" charset="-120"/>
                <a:cs typeface="+mn-cs"/>
              </a:endParaRPr>
            </a:p>
          </p:txBody>
        </p:sp>
        <p:sp>
          <p:nvSpPr>
            <p:cNvPr id="25" name="Freeform 15"/>
            <p:cNvSpPr>
              <a:spLocks/>
            </p:cNvSpPr>
            <p:nvPr/>
          </p:nvSpPr>
          <p:spPr bwMode="auto">
            <a:xfrm>
              <a:off x="477935" y="4895117"/>
              <a:ext cx="4071858" cy="913348"/>
            </a:xfrm>
            <a:custGeom>
              <a:avLst/>
              <a:gdLst>
                <a:gd name="T0" fmla="*/ 2186 w 4369"/>
                <a:gd name="T1" fmla="*/ 980 h 980"/>
                <a:gd name="T2" fmla="*/ 4369 w 4369"/>
                <a:gd name="T3" fmla="*/ 980 h 980"/>
                <a:gd name="T4" fmla="*/ 3844 w 4369"/>
                <a:gd name="T5" fmla="*/ 0 h 980"/>
                <a:gd name="T6" fmla="*/ 525 w 4369"/>
                <a:gd name="T7" fmla="*/ 0 h 980"/>
                <a:gd name="T8" fmla="*/ 0 w 4369"/>
                <a:gd name="T9" fmla="*/ 980 h 980"/>
                <a:gd name="T10" fmla="*/ 2186 w 4369"/>
                <a:gd name="T11" fmla="*/ 980 h 9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69" h="980">
                  <a:moveTo>
                    <a:pt x="2186" y="980"/>
                  </a:moveTo>
                  <a:lnTo>
                    <a:pt x="4369" y="980"/>
                  </a:lnTo>
                  <a:lnTo>
                    <a:pt x="3844" y="0"/>
                  </a:lnTo>
                  <a:lnTo>
                    <a:pt x="525" y="0"/>
                  </a:lnTo>
                  <a:lnTo>
                    <a:pt x="0" y="980"/>
                  </a:lnTo>
                  <a:lnTo>
                    <a:pt x="2186" y="980"/>
                  </a:lnTo>
                  <a:close/>
                </a:path>
              </a:pathLst>
            </a:custGeom>
            <a:solidFill>
              <a:srgbClr val="86C62A">
                <a:lumMod val="50000"/>
              </a:srgbClr>
            </a:solidFill>
            <a:ln w="14288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l" defTabSz="2438339" eaLnBrk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en-US" sz="3700" b="0" dirty="0">
                <a:solidFill>
                  <a:prstClr val="black"/>
                </a:solidFill>
                <a:latin typeface="Gill Sans MT" pitchFamily="34" charset="0"/>
                <a:ea typeface="微軟正黑體" pitchFamily="34" charset="-120"/>
                <a:cs typeface="+mn-cs"/>
              </a:endParaRPr>
            </a:p>
          </p:txBody>
        </p:sp>
        <p:sp>
          <p:nvSpPr>
            <p:cNvPr id="26" name="Freeform 16"/>
            <p:cNvSpPr>
              <a:spLocks/>
            </p:cNvSpPr>
            <p:nvPr/>
          </p:nvSpPr>
          <p:spPr bwMode="auto">
            <a:xfrm>
              <a:off x="1093048" y="3742248"/>
              <a:ext cx="2841633" cy="919873"/>
            </a:xfrm>
            <a:custGeom>
              <a:avLst/>
              <a:gdLst>
                <a:gd name="T0" fmla="*/ 2519 w 3049"/>
                <a:gd name="T1" fmla="*/ 0 h 987"/>
                <a:gd name="T2" fmla="*/ 530 w 3049"/>
                <a:gd name="T3" fmla="*/ 0 h 987"/>
                <a:gd name="T4" fmla="*/ 433 w 3049"/>
                <a:gd name="T5" fmla="*/ 182 h 987"/>
                <a:gd name="T6" fmla="*/ 0 w 3049"/>
                <a:gd name="T7" fmla="*/ 987 h 987"/>
                <a:gd name="T8" fmla="*/ 3049 w 3049"/>
                <a:gd name="T9" fmla="*/ 987 h 987"/>
                <a:gd name="T10" fmla="*/ 2616 w 3049"/>
                <a:gd name="T11" fmla="*/ 182 h 987"/>
                <a:gd name="T12" fmla="*/ 2519 w 3049"/>
                <a:gd name="T13" fmla="*/ 0 h 9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49" h="987">
                  <a:moveTo>
                    <a:pt x="2519" y="0"/>
                  </a:moveTo>
                  <a:lnTo>
                    <a:pt x="530" y="0"/>
                  </a:lnTo>
                  <a:lnTo>
                    <a:pt x="433" y="182"/>
                  </a:lnTo>
                  <a:lnTo>
                    <a:pt x="0" y="987"/>
                  </a:lnTo>
                  <a:lnTo>
                    <a:pt x="3049" y="987"/>
                  </a:lnTo>
                  <a:lnTo>
                    <a:pt x="2616" y="182"/>
                  </a:lnTo>
                  <a:lnTo>
                    <a:pt x="2519" y="0"/>
                  </a:lnTo>
                  <a:close/>
                </a:path>
              </a:pathLst>
            </a:custGeom>
            <a:solidFill>
              <a:srgbClr val="86C62A">
                <a:lumMod val="75000"/>
              </a:srgbClr>
            </a:solidFill>
            <a:ln w="14288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l" defTabSz="2438339" eaLnBrk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en-US" sz="3700" b="0" dirty="0">
                <a:solidFill>
                  <a:prstClr val="black"/>
                </a:solidFill>
                <a:latin typeface="Gill Sans MT" pitchFamily="34" charset="0"/>
                <a:ea typeface="微軟正黑體" pitchFamily="34" charset="-120"/>
                <a:cs typeface="+mn-cs"/>
              </a:endParaRPr>
            </a:p>
          </p:txBody>
        </p:sp>
        <p:sp>
          <p:nvSpPr>
            <p:cNvPr id="27" name="Freeform 17"/>
            <p:cNvSpPr>
              <a:spLocks/>
            </p:cNvSpPr>
            <p:nvPr/>
          </p:nvSpPr>
          <p:spPr bwMode="auto">
            <a:xfrm>
              <a:off x="1719344" y="2575398"/>
              <a:ext cx="1589972" cy="921737"/>
            </a:xfrm>
            <a:custGeom>
              <a:avLst/>
              <a:gdLst>
                <a:gd name="T0" fmla="*/ 532 w 1706"/>
                <a:gd name="T1" fmla="*/ 0 h 989"/>
                <a:gd name="T2" fmla="*/ 0 w 1706"/>
                <a:gd name="T3" fmla="*/ 989 h 989"/>
                <a:gd name="T4" fmla="*/ 1706 w 1706"/>
                <a:gd name="T5" fmla="*/ 989 h 989"/>
                <a:gd name="T6" fmla="*/ 1176 w 1706"/>
                <a:gd name="T7" fmla="*/ 0 h 989"/>
                <a:gd name="T8" fmla="*/ 532 w 1706"/>
                <a:gd name="T9" fmla="*/ 0 h 9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6" h="989">
                  <a:moveTo>
                    <a:pt x="532" y="0"/>
                  </a:moveTo>
                  <a:lnTo>
                    <a:pt x="0" y="989"/>
                  </a:lnTo>
                  <a:lnTo>
                    <a:pt x="1706" y="989"/>
                  </a:lnTo>
                  <a:lnTo>
                    <a:pt x="1176" y="0"/>
                  </a:lnTo>
                  <a:lnTo>
                    <a:pt x="532" y="0"/>
                  </a:lnTo>
                  <a:close/>
                </a:path>
              </a:pathLst>
            </a:custGeom>
            <a:solidFill>
              <a:srgbClr val="86C62A"/>
            </a:solidFill>
            <a:ln w="14288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l" defTabSz="2438339" eaLnBrk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en-US" sz="3700" b="0" dirty="0">
                <a:solidFill>
                  <a:prstClr val="black"/>
                </a:solidFill>
                <a:latin typeface="Gill Sans MT" pitchFamily="34" charset="0"/>
                <a:ea typeface="微軟正黑體" pitchFamily="34" charset="-120"/>
                <a:cs typeface="+mn-cs"/>
              </a:endParaRPr>
            </a:p>
          </p:txBody>
        </p:sp>
        <p:sp>
          <p:nvSpPr>
            <p:cNvPr id="28" name="TextBox 38"/>
            <p:cNvSpPr txBox="1"/>
            <p:nvPr/>
          </p:nvSpPr>
          <p:spPr>
            <a:xfrm>
              <a:off x="1957221" y="2828793"/>
              <a:ext cx="1097799" cy="606003"/>
            </a:xfrm>
            <a:prstGeom prst="rect">
              <a:avLst/>
            </a:prstGeom>
            <a:noFill/>
            <a:ln w="6350">
              <a:noFill/>
              <a:prstDash val="dash"/>
            </a:ln>
          </p:spPr>
          <p:txBody>
            <a:bodyPr wrap="square" lIns="0" tIns="0" rIns="0" bIns="0" rtlCol="0">
              <a:spAutoFit/>
            </a:bodyPr>
            <a:lstStyle/>
            <a:p>
              <a:pPr defTabSz="2438339" eaLnBrk="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en-US" sz="3700" dirty="0">
                  <a:solidFill>
                    <a:srgbClr val="F5F5F5"/>
                  </a:solidFill>
                  <a:latin typeface="Gill Sans MT" pitchFamily="34" charset="0"/>
                  <a:ea typeface="微軟正黑體" pitchFamily="34" charset="-120"/>
                  <a:cs typeface="+mn-cs"/>
                </a:rPr>
                <a:t>100 AI Solution</a:t>
              </a:r>
            </a:p>
          </p:txBody>
        </p:sp>
        <p:sp>
          <p:nvSpPr>
            <p:cNvPr id="29" name="TextBox 39"/>
            <p:cNvSpPr txBox="1"/>
            <p:nvPr/>
          </p:nvSpPr>
          <p:spPr>
            <a:xfrm>
              <a:off x="1548268" y="4048296"/>
              <a:ext cx="2016347" cy="301640"/>
            </a:xfrm>
            <a:prstGeom prst="rect">
              <a:avLst/>
            </a:prstGeom>
            <a:noFill/>
            <a:ln w="6350">
              <a:noFill/>
              <a:prstDash val="dash"/>
            </a:ln>
          </p:spPr>
          <p:txBody>
            <a:bodyPr wrap="square" lIns="0" tIns="0" rIns="0" bIns="0" rtlCol="0">
              <a:spAutoFit/>
            </a:bodyPr>
            <a:lstStyle/>
            <a:p>
              <a:pPr defTabSz="2438339" eaLnBrk="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en-US" sz="3700" dirty="0">
                  <a:solidFill>
                    <a:srgbClr val="F5F5F5"/>
                  </a:solidFill>
                  <a:latin typeface="Gill Sans MT" pitchFamily="34" charset="0"/>
                  <a:ea typeface="微軟正黑體" pitchFamily="34" charset="-120"/>
                  <a:cs typeface="+mn-cs"/>
                </a:rPr>
                <a:t>200 AI Expert</a:t>
              </a:r>
            </a:p>
          </p:txBody>
        </p:sp>
        <p:sp>
          <p:nvSpPr>
            <p:cNvPr id="30" name="TextBox 40"/>
            <p:cNvSpPr txBox="1"/>
            <p:nvPr/>
          </p:nvSpPr>
          <p:spPr>
            <a:xfrm>
              <a:off x="1447451" y="5197903"/>
              <a:ext cx="2117164" cy="301640"/>
            </a:xfrm>
            <a:prstGeom prst="rect">
              <a:avLst/>
            </a:prstGeom>
            <a:noFill/>
            <a:ln w="6350">
              <a:noFill/>
              <a:prstDash val="dash"/>
            </a:ln>
          </p:spPr>
          <p:txBody>
            <a:bodyPr wrap="square" lIns="0" tIns="0" rIns="0" bIns="0" rtlCol="0">
              <a:spAutoFit/>
            </a:bodyPr>
            <a:lstStyle/>
            <a:p>
              <a:pPr defTabSz="2438339" eaLnBrk="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en-US" altLang="zh-TW" sz="3700" dirty="0">
                  <a:solidFill>
                    <a:srgbClr val="F5F5F5"/>
                  </a:solidFill>
                  <a:latin typeface="Gill Sans MT" pitchFamily="34" charset="0"/>
                  <a:ea typeface="微軟正黑體" pitchFamily="34" charset="-120"/>
                  <a:cs typeface="+mn-cs"/>
                </a:rPr>
                <a:t>3,000 </a:t>
              </a:r>
              <a:r>
                <a:rPr kumimoji="1" lang="zh-TW" altLang="en-US" sz="3700" dirty="0">
                  <a:solidFill>
                    <a:srgbClr val="F5F5F5"/>
                  </a:solidFill>
                  <a:latin typeface="Gill Sans MT" pitchFamily="34" charset="0"/>
                  <a:ea typeface="微軟正黑體" pitchFamily="34" charset="-120"/>
                  <a:cs typeface="+mn-cs"/>
                </a:rPr>
                <a:t>受訓人次</a:t>
              </a:r>
            </a:p>
          </p:txBody>
        </p:sp>
      </p:grp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921547" y="10763835"/>
            <a:ext cx="5231227" cy="10656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6" name="文字方塊 45"/>
          <p:cNvSpPr txBox="1"/>
          <p:nvPr/>
        </p:nvSpPr>
        <p:spPr>
          <a:xfrm>
            <a:off x="14592267" y="1514696"/>
            <a:ext cx="9841093" cy="902805"/>
          </a:xfrm>
          <a:prstGeom prst="rect">
            <a:avLst/>
          </a:prstGeom>
          <a:noFill/>
        </p:spPr>
        <p:txBody>
          <a:bodyPr wrap="square" lIns="243829" tIns="121914" rIns="243829" bIns="121914" rtlCol="0">
            <a:spAutoFit/>
          </a:bodyPr>
          <a:lstStyle/>
          <a:p>
            <a:pPr algn="l" defTabSz="2438339" eaLnBrk="0" fontAlgn="base">
              <a:spcBef>
                <a:spcPct val="0"/>
              </a:spcBef>
              <a:spcAft>
                <a:spcPct val="0"/>
              </a:spcAft>
            </a:pPr>
            <a:r>
              <a:rPr kumimoji="1" lang="zh-TW" altLang="en-US" sz="4300" kern="1200" dirty="0" smtClean="0">
                <a:solidFill>
                  <a:srgbClr val="F79646">
                    <a:lumMod val="75000"/>
                  </a:srgbClr>
                </a:solidFill>
                <a:latin typeface="Gill Sans MT" pitchFamily="34" charset="0"/>
                <a:ea typeface="微軟正黑體" pitchFamily="34" charset="-120"/>
                <a:cs typeface="+mn-cs"/>
              </a:rPr>
              <a:t>董事長</a:t>
            </a:r>
            <a:r>
              <a:rPr kumimoji="1" lang="en-US" altLang="zh-TW" sz="4300" kern="1200" dirty="0" smtClean="0">
                <a:solidFill>
                  <a:srgbClr val="F79646">
                    <a:lumMod val="75000"/>
                  </a:srgbClr>
                </a:solidFill>
                <a:latin typeface="Gill Sans MT" pitchFamily="34" charset="0"/>
                <a:ea typeface="微軟正黑體" pitchFamily="34" charset="-120"/>
                <a:cs typeface="+mn-cs"/>
              </a:rPr>
              <a:t>Paul </a:t>
            </a:r>
            <a:r>
              <a:rPr kumimoji="1" lang="zh-TW" altLang="en-US" sz="4300" kern="1200" dirty="0" smtClean="0">
                <a:solidFill>
                  <a:srgbClr val="F79646">
                    <a:lumMod val="75000"/>
                  </a:srgbClr>
                </a:solidFill>
                <a:latin typeface="Gill Sans MT" pitchFamily="34" charset="0"/>
                <a:ea typeface="微軟正黑體" pitchFamily="34" charset="-120"/>
                <a:cs typeface="+mn-cs"/>
              </a:rPr>
              <a:t>對</a:t>
            </a:r>
            <a:r>
              <a:rPr kumimoji="1" lang="en-US" altLang="zh-TW" sz="4300" kern="1200" dirty="0" smtClean="0">
                <a:solidFill>
                  <a:srgbClr val="F79646">
                    <a:lumMod val="75000"/>
                  </a:srgbClr>
                </a:solidFill>
                <a:latin typeface="Gill Sans MT" pitchFamily="34" charset="0"/>
                <a:ea typeface="微軟正黑體" pitchFamily="34" charset="-120"/>
                <a:cs typeface="+mn-cs"/>
              </a:rPr>
              <a:t>AUO </a:t>
            </a:r>
            <a:r>
              <a:rPr kumimoji="1" lang="zh-TW" altLang="en-US" sz="4300" kern="1200" dirty="0" smtClean="0">
                <a:solidFill>
                  <a:srgbClr val="F79646">
                    <a:lumMod val="75000"/>
                  </a:srgbClr>
                </a:solidFill>
                <a:latin typeface="Gill Sans MT" pitchFamily="34" charset="0"/>
                <a:ea typeface="微軟正黑體" pitchFamily="34" charset="-120"/>
                <a:cs typeface="+mn-cs"/>
              </a:rPr>
              <a:t>人才與應用期許</a:t>
            </a:r>
            <a:endParaRPr kumimoji="1" lang="en-US" altLang="zh-TW" sz="4300" kern="1200" dirty="0" smtClean="0">
              <a:solidFill>
                <a:srgbClr val="F79646">
                  <a:lumMod val="75000"/>
                </a:srgbClr>
              </a:solidFill>
              <a:latin typeface="Gill Sans MT" pitchFamily="34" charset="0"/>
              <a:ea typeface="微軟正黑體" pitchFamily="34" charset="-120"/>
              <a:cs typeface="+mn-cs"/>
            </a:endParaRPr>
          </a:p>
        </p:txBody>
      </p:sp>
      <p:sp>
        <p:nvSpPr>
          <p:cNvPr id="48" name="文字方塊 47"/>
          <p:cNvSpPr txBox="1"/>
          <p:nvPr/>
        </p:nvSpPr>
        <p:spPr>
          <a:xfrm>
            <a:off x="1030764" y="2058244"/>
            <a:ext cx="14281587" cy="1569648"/>
          </a:xfrm>
          <a:prstGeom prst="rect">
            <a:avLst/>
          </a:prstGeom>
          <a:noFill/>
        </p:spPr>
        <p:txBody>
          <a:bodyPr wrap="square" lIns="243829" tIns="121914" rIns="243829" bIns="121914" rtlCol="0">
            <a:spAutoFit/>
          </a:bodyPr>
          <a:lstStyle/>
          <a:p>
            <a:pPr algn="l" defTabSz="2438339" eaLnBrk="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TW" sz="4300" kern="1200" dirty="0" smtClean="0">
                <a:solidFill>
                  <a:srgbClr val="0341EF"/>
                </a:solidFill>
                <a:latin typeface="Gill Sans MT" pitchFamily="34" charset="0"/>
                <a:ea typeface="微軟正黑體" pitchFamily="34" charset="-120"/>
                <a:cs typeface="+mn-cs"/>
              </a:rPr>
              <a:t>AUO </a:t>
            </a:r>
            <a:r>
              <a:rPr kumimoji="1" lang="zh-TW" altLang="zh-TW" sz="4300" kern="1200" dirty="0" smtClean="0">
                <a:solidFill>
                  <a:srgbClr val="0341EF"/>
                </a:solidFill>
                <a:latin typeface="Gill Sans MT" pitchFamily="34" charset="0"/>
                <a:ea typeface="微軟正黑體" pitchFamily="34" charset="-120"/>
                <a:cs typeface="+mn-cs"/>
              </a:rPr>
              <a:t>有不亞於半導體的自動化與</a:t>
            </a:r>
            <a:r>
              <a:rPr kumimoji="1" lang="zh-TW" altLang="en-US" sz="4300" kern="1200" dirty="0" smtClean="0">
                <a:solidFill>
                  <a:srgbClr val="0341EF"/>
                </a:solidFill>
                <a:latin typeface="Gill Sans MT" pitchFamily="34" charset="0"/>
                <a:ea typeface="微軟正黑體" pitchFamily="34" charset="-120"/>
                <a:cs typeface="+mn-cs"/>
              </a:rPr>
              <a:t> </a:t>
            </a:r>
            <a:r>
              <a:rPr kumimoji="1" lang="en-US" altLang="zh-TW" sz="4300" kern="1200" dirty="0" smtClean="0">
                <a:solidFill>
                  <a:srgbClr val="0341EF"/>
                </a:solidFill>
                <a:latin typeface="Gill Sans MT" pitchFamily="34" charset="0"/>
                <a:ea typeface="微軟正黑體" pitchFamily="34" charset="-120"/>
                <a:cs typeface="+mn-cs"/>
              </a:rPr>
              <a:t>e</a:t>
            </a:r>
            <a:r>
              <a:rPr kumimoji="1" lang="zh-TW" altLang="en-US" sz="4300" kern="1200" dirty="0" smtClean="0">
                <a:solidFill>
                  <a:srgbClr val="0341EF"/>
                </a:solidFill>
                <a:latin typeface="Gill Sans MT" pitchFamily="34" charset="0"/>
                <a:ea typeface="微軟正黑體" pitchFamily="34" charset="-120"/>
                <a:cs typeface="+mn-cs"/>
              </a:rPr>
              <a:t> </a:t>
            </a:r>
            <a:r>
              <a:rPr kumimoji="1" lang="zh-TW" altLang="zh-TW" sz="4300" kern="1200" dirty="0" smtClean="0">
                <a:solidFill>
                  <a:srgbClr val="0341EF"/>
                </a:solidFill>
                <a:latin typeface="Gill Sans MT" pitchFamily="34" charset="0"/>
                <a:ea typeface="微軟正黑體" pitchFamily="34" charset="-120"/>
                <a:cs typeface="+mn-cs"/>
              </a:rPr>
              <a:t>化</a:t>
            </a:r>
            <a:endParaRPr kumimoji="1" lang="en-US" altLang="zh-TW" sz="4300" kern="1200" dirty="0" smtClean="0">
              <a:solidFill>
                <a:srgbClr val="0341EF"/>
              </a:solidFill>
              <a:latin typeface="Gill Sans MT" pitchFamily="34" charset="0"/>
              <a:ea typeface="微軟正黑體" pitchFamily="34" charset="-120"/>
              <a:cs typeface="+mn-cs"/>
            </a:endParaRPr>
          </a:p>
          <a:p>
            <a:pPr algn="l" defTabSz="2438339" eaLnBrk="0" fontAlgn="base">
              <a:spcBef>
                <a:spcPct val="0"/>
              </a:spcBef>
              <a:spcAft>
                <a:spcPct val="0"/>
              </a:spcAft>
            </a:pPr>
            <a:r>
              <a:rPr kumimoji="1" lang="zh-TW" altLang="zh-TW" sz="4300" kern="1200" dirty="0" smtClean="0">
                <a:solidFill>
                  <a:srgbClr val="0341EF"/>
                </a:solidFill>
                <a:latin typeface="Gill Sans MT" pitchFamily="34" charset="0"/>
                <a:ea typeface="微軟正黑體" pitchFamily="34" charset="-120"/>
                <a:cs typeface="+mn-cs"/>
              </a:rPr>
              <a:t>具備</a:t>
            </a:r>
            <a:r>
              <a:rPr kumimoji="1" lang="en-US" altLang="zh-TW" sz="4300" kern="1200" dirty="0" smtClean="0">
                <a:solidFill>
                  <a:srgbClr val="0341EF"/>
                </a:solidFill>
                <a:latin typeface="Gill Sans MT" pitchFamily="34" charset="0"/>
                <a:ea typeface="微軟正黑體" pitchFamily="34" charset="-120"/>
                <a:cs typeface="+mn-cs"/>
              </a:rPr>
              <a:t>AI</a:t>
            </a:r>
            <a:r>
              <a:rPr kumimoji="1" lang="zh-TW" altLang="zh-TW" sz="4300" kern="1200" dirty="0" smtClean="0">
                <a:solidFill>
                  <a:srgbClr val="0341EF"/>
                </a:solidFill>
                <a:latin typeface="Gill Sans MT" pitchFamily="34" charset="0"/>
                <a:ea typeface="微軟正黑體" pitchFamily="34" charset="-120"/>
                <a:cs typeface="+mn-cs"/>
              </a:rPr>
              <a:t>學習的豐富</a:t>
            </a:r>
            <a:r>
              <a:rPr kumimoji="1" lang="en-US" altLang="zh-TW" sz="4300" kern="1200" dirty="0" smtClean="0">
                <a:solidFill>
                  <a:srgbClr val="0341EF"/>
                </a:solidFill>
                <a:latin typeface="Gill Sans MT" pitchFamily="34" charset="0"/>
                <a:ea typeface="微軟正黑體" pitchFamily="34" charset="-120"/>
                <a:cs typeface="+mn-cs"/>
              </a:rPr>
              <a:t>data base</a:t>
            </a:r>
            <a:endParaRPr kumimoji="1" lang="zh-TW" altLang="en-US" sz="4300" kern="1200" dirty="0">
              <a:solidFill>
                <a:srgbClr val="0341EF"/>
              </a:solidFill>
              <a:latin typeface="Gill Sans MT" pitchFamily="34" charset="0"/>
              <a:ea typeface="微軟正黑體" pitchFamily="34" charset="-120"/>
              <a:cs typeface="+mn-cs"/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4" cstate="print"/>
          <a:srcRect l="2667" r="7617"/>
          <a:stretch>
            <a:fillRect/>
          </a:stretch>
        </p:blipFill>
        <p:spPr bwMode="auto">
          <a:xfrm>
            <a:off x="7031431" y="3901481"/>
            <a:ext cx="6600733" cy="43395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3776241" y="12018578"/>
            <a:ext cx="5376536" cy="12884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9" name="群組 32"/>
          <p:cNvGrpSpPr/>
          <p:nvPr/>
        </p:nvGrpSpPr>
        <p:grpSpPr>
          <a:xfrm>
            <a:off x="19223429" y="11058471"/>
            <a:ext cx="5160571" cy="2268275"/>
            <a:chOff x="1241630" y="4021435"/>
            <a:chExt cx="1935214" cy="850603"/>
          </a:xfrm>
        </p:grpSpPr>
        <p:pic>
          <p:nvPicPr>
            <p:cNvPr id="5" name="Picture 4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1657350" y="4205608"/>
              <a:ext cx="844420" cy="6664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2" name="文字方塊 31"/>
            <p:cNvSpPr txBox="1"/>
            <p:nvPr/>
          </p:nvSpPr>
          <p:spPr>
            <a:xfrm>
              <a:off x="1241630" y="4021435"/>
              <a:ext cx="1935214" cy="2827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 defTabSz="2438339" eaLnBrk="0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zh-TW" altLang="en-US" sz="4300" kern="1200" dirty="0" smtClean="0">
                  <a:solidFill>
                    <a:srgbClr val="8064A2">
                      <a:lumMod val="75000"/>
                    </a:srgbClr>
                  </a:solidFill>
                  <a:latin typeface="Gill Sans MT" pitchFamily="34" charset="0"/>
                  <a:ea typeface="微軟正黑體" pitchFamily="34" charset="-120"/>
                  <a:cs typeface="+mn-cs"/>
                </a:rPr>
                <a:t>大專院校產學合作</a:t>
              </a:r>
              <a:endParaRPr kumimoji="1" lang="zh-TW" altLang="en-US" sz="4300" kern="1200" dirty="0">
                <a:solidFill>
                  <a:srgbClr val="8064A2">
                    <a:lumMod val="75000"/>
                  </a:srgbClr>
                </a:solidFill>
                <a:latin typeface="Gill Sans MT" pitchFamily="34" charset="0"/>
                <a:ea typeface="微軟正黑體" pitchFamily="34" charset="-120"/>
                <a:cs typeface="+mn-cs"/>
              </a:endParaRPr>
            </a:p>
          </p:txBody>
        </p:sp>
      </p:grpSp>
      <p:sp>
        <p:nvSpPr>
          <p:cNvPr id="39" name="矩形 38"/>
          <p:cNvSpPr/>
          <p:nvPr/>
        </p:nvSpPr>
        <p:spPr>
          <a:xfrm>
            <a:off x="3478663" y="11019100"/>
            <a:ext cx="5352968" cy="1119491"/>
          </a:xfrm>
          <a:prstGeom prst="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lIns="243829" tIns="121914" rIns="243829" bIns="121914" rtlCol="0" anchor="ctr"/>
          <a:lstStyle/>
          <a:p>
            <a:pPr defTabSz="2438339" eaLnBrk="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TW" sz="4800" kern="1200" dirty="0" smtClean="0">
                <a:solidFill>
                  <a:srgbClr val="FFFFFF"/>
                </a:solidFill>
                <a:latin typeface="Gill Sans MT" pitchFamily="34" charset="0"/>
                <a:ea typeface="微軟正黑體" pitchFamily="34" charset="-120"/>
              </a:rPr>
              <a:t>VM</a:t>
            </a:r>
            <a:r>
              <a:rPr kumimoji="1" lang="zh-TW" altLang="en-US" sz="4800" kern="1200" dirty="0" smtClean="0">
                <a:solidFill>
                  <a:srgbClr val="FFFFFF"/>
                </a:solidFill>
                <a:latin typeface="Gill Sans MT" pitchFamily="34" charset="0"/>
                <a:ea typeface="微軟正黑體" pitchFamily="34" charset="-120"/>
              </a:rPr>
              <a:t> 虛擬量測</a:t>
            </a:r>
            <a:endParaRPr kumimoji="1" lang="en-US" altLang="zh-TW" sz="4800" kern="1200" dirty="0" smtClean="0">
              <a:solidFill>
                <a:srgbClr val="FFFFFF"/>
              </a:solidFill>
              <a:latin typeface="Gill Sans MT" pitchFamily="34" charset="0"/>
              <a:ea typeface="微軟正黑體" pitchFamily="34" charset="-120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6911417" y="9138258"/>
            <a:ext cx="6120680" cy="1560173"/>
          </a:xfrm>
          <a:prstGeom prst="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lIns="243829" tIns="121914" rIns="243829" bIns="121914" rtlCol="0" anchor="ctr"/>
          <a:lstStyle/>
          <a:p>
            <a:pPr defTabSz="2438339" eaLnBrk="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TW" sz="4800" kern="1200" dirty="0" smtClean="0">
                <a:solidFill>
                  <a:srgbClr val="FFFFFF"/>
                </a:solidFill>
                <a:latin typeface="Gill Sans MT" pitchFamily="34" charset="0"/>
                <a:ea typeface="微軟正黑體" pitchFamily="34" charset="-120"/>
              </a:rPr>
              <a:t>PHM</a:t>
            </a:r>
          </a:p>
          <a:p>
            <a:pPr defTabSz="2438339" eaLnBrk="0" fontAlgn="base">
              <a:spcBef>
                <a:spcPct val="0"/>
              </a:spcBef>
              <a:spcAft>
                <a:spcPct val="0"/>
              </a:spcAft>
            </a:pPr>
            <a:r>
              <a:rPr kumimoji="1" lang="zh-TW" altLang="en-US" sz="4800" kern="1200" dirty="0" smtClean="0">
                <a:solidFill>
                  <a:srgbClr val="FFFFFF"/>
                </a:solidFill>
                <a:latin typeface="Gill Sans MT" pitchFamily="34" charset="0"/>
                <a:ea typeface="微軟正黑體" pitchFamily="34" charset="-120"/>
              </a:rPr>
              <a:t>故障預測與設備管理</a:t>
            </a:r>
            <a:endParaRPr kumimoji="1" lang="en-US" altLang="zh-TW" sz="4800" kern="1200" dirty="0" smtClean="0">
              <a:solidFill>
                <a:srgbClr val="FFFFFF"/>
              </a:solidFill>
              <a:latin typeface="Gill Sans MT" pitchFamily="34" charset="0"/>
              <a:ea typeface="微軟正黑體" pitchFamily="34" charset="-120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598339" y="12378617"/>
            <a:ext cx="4272848" cy="1080120"/>
          </a:xfrm>
          <a:prstGeom prst="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lIns="243829" tIns="121914" rIns="243829" bIns="121914" rtlCol="0" anchor="ctr"/>
          <a:lstStyle/>
          <a:p>
            <a:pPr defTabSz="2133493" eaLnBrk="0" fontAlgn="base">
              <a:spcBef>
                <a:spcPct val="0"/>
              </a:spcBef>
            </a:pPr>
            <a:r>
              <a:rPr kumimoji="1" lang="zh-TW" altLang="en-US" sz="4800" kern="1200" dirty="0" smtClean="0">
                <a:solidFill>
                  <a:srgbClr val="FFFFFF"/>
                </a:solidFill>
                <a:latin typeface="Gill Sans MT" pitchFamily="34" charset="0"/>
                <a:ea typeface="微軟正黑體" pitchFamily="34" charset="-120"/>
              </a:rPr>
              <a:t>影像辨識</a:t>
            </a:r>
            <a:endParaRPr kumimoji="1" lang="en-US" altLang="zh-TW" sz="4800" kern="1200" dirty="0" smtClean="0">
              <a:solidFill>
                <a:srgbClr val="FFFFFF"/>
              </a:solidFill>
              <a:latin typeface="Gill Sans MT" pitchFamily="34" charset="0"/>
              <a:ea typeface="微軟正黑體" pitchFamily="34" charset="-120"/>
            </a:endParaRPr>
          </a:p>
        </p:txBody>
      </p:sp>
      <p:sp>
        <p:nvSpPr>
          <p:cNvPr id="42" name="文字方塊 41"/>
          <p:cNvSpPr txBox="1"/>
          <p:nvPr/>
        </p:nvSpPr>
        <p:spPr>
          <a:xfrm>
            <a:off x="1680191" y="8115429"/>
            <a:ext cx="4631160" cy="902811"/>
          </a:xfrm>
          <a:prstGeom prst="rect">
            <a:avLst/>
          </a:prstGeom>
          <a:noFill/>
        </p:spPr>
        <p:txBody>
          <a:bodyPr wrap="square" lIns="243829" tIns="121914" rIns="243829" bIns="121914" rtlCol="0">
            <a:spAutoFit/>
          </a:bodyPr>
          <a:lstStyle/>
          <a:p>
            <a:pPr algn="l" defTabSz="2438339" eaLnBrk="0" fontAlgn="base">
              <a:spcBef>
                <a:spcPct val="0"/>
              </a:spcBef>
              <a:spcAft>
                <a:spcPct val="0"/>
              </a:spcAft>
            </a:pPr>
            <a:r>
              <a:rPr kumimoji="1" lang="zh-TW" altLang="en-US" sz="4300" kern="1200" dirty="0" smtClean="0">
                <a:solidFill>
                  <a:srgbClr val="0341EF"/>
                </a:solidFill>
                <a:latin typeface="Gill Sans MT" pitchFamily="34" charset="0"/>
                <a:ea typeface="微軟正黑體" pitchFamily="34" charset="-120"/>
                <a:cs typeface="+mn-cs"/>
              </a:rPr>
              <a:t>建模自動化平台</a:t>
            </a:r>
            <a:endParaRPr kumimoji="1" lang="zh-TW" altLang="en-US" sz="4300" kern="1200" dirty="0">
              <a:solidFill>
                <a:srgbClr val="0341EF"/>
              </a:solidFill>
              <a:latin typeface="Gill Sans MT" pitchFamily="34" charset="0"/>
              <a:ea typeface="微軟正黑體" pitchFamily="34" charset="-120"/>
              <a:cs typeface="+mn-cs"/>
            </a:endParaRPr>
          </a:p>
        </p:txBody>
      </p:sp>
      <p:grpSp>
        <p:nvGrpSpPr>
          <p:cNvPr id="10" name="群組 43"/>
          <p:cNvGrpSpPr/>
          <p:nvPr/>
        </p:nvGrpSpPr>
        <p:grpSpPr>
          <a:xfrm>
            <a:off x="438096" y="3908471"/>
            <a:ext cx="6473317" cy="4337720"/>
            <a:chOff x="2681790" y="1491630"/>
            <a:chExt cx="2427494" cy="1626645"/>
          </a:xfrm>
        </p:grpSpPr>
        <p:pic>
          <p:nvPicPr>
            <p:cNvPr id="7" name="Picture 6"/>
            <p:cNvPicPr>
              <a:picLocks noChangeAspect="1" noChangeArrowheads="1"/>
            </p:cNvPicPr>
            <p:nvPr/>
          </p:nvPicPr>
          <p:blipFill>
            <a:blip r:embed="rId7" cstate="print"/>
            <a:srcRect b="15154"/>
            <a:stretch>
              <a:fillRect/>
            </a:stretch>
          </p:blipFill>
          <p:spPr bwMode="auto">
            <a:xfrm>
              <a:off x="2681790" y="1741307"/>
              <a:ext cx="2427494" cy="13769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" name="Picture 7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2681792" y="1491630"/>
              <a:ext cx="2423608" cy="2957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45" name="文字方塊 44"/>
          <p:cNvSpPr txBox="1"/>
          <p:nvPr/>
        </p:nvSpPr>
        <p:spPr>
          <a:xfrm>
            <a:off x="7991534" y="8058133"/>
            <a:ext cx="5520613" cy="902811"/>
          </a:xfrm>
          <a:prstGeom prst="rect">
            <a:avLst/>
          </a:prstGeom>
          <a:noFill/>
        </p:spPr>
        <p:txBody>
          <a:bodyPr wrap="square" lIns="243829" tIns="121914" rIns="243829" bIns="121914" rtlCol="0">
            <a:spAutoFit/>
          </a:bodyPr>
          <a:lstStyle/>
          <a:p>
            <a:pPr algn="l" defTabSz="2438339" eaLnBrk="0" fontAlgn="base">
              <a:spcBef>
                <a:spcPct val="0"/>
              </a:spcBef>
              <a:spcAft>
                <a:spcPct val="0"/>
              </a:spcAft>
            </a:pPr>
            <a:r>
              <a:rPr kumimoji="1" lang="zh-TW" altLang="en-US" sz="4300" kern="1200" dirty="0" smtClean="0">
                <a:solidFill>
                  <a:srgbClr val="0341EF"/>
                </a:solidFill>
                <a:latin typeface="Gill Sans MT" pitchFamily="34" charset="0"/>
                <a:ea typeface="微軟正黑體" pitchFamily="34" charset="-120"/>
                <a:cs typeface="+mn-cs"/>
              </a:rPr>
              <a:t>專案與健康度管理</a:t>
            </a:r>
            <a:endParaRPr kumimoji="1" lang="zh-TW" altLang="en-US" sz="4300" kern="1200" dirty="0">
              <a:solidFill>
                <a:srgbClr val="0341EF"/>
              </a:solidFill>
              <a:latin typeface="Gill Sans MT" pitchFamily="34" charset="0"/>
              <a:ea typeface="微軟正黑體" pitchFamily="34" charset="-120"/>
              <a:cs typeface="+mn-cs"/>
            </a:endParaRPr>
          </a:p>
        </p:txBody>
      </p:sp>
      <p:sp>
        <p:nvSpPr>
          <p:cNvPr id="47" name="文字方塊 46"/>
          <p:cNvSpPr txBox="1"/>
          <p:nvPr/>
        </p:nvSpPr>
        <p:spPr>
          <a:xfrm>
            <a:off x="17112549" y="2481790"/>
            <a:ext cx="3840427" cy="902805"/>
          </a:xfrm>
          <a:prstGeom prst="rect">
            <a:avLst/>
          </a:prstGeom>
          <a:noFill/>
        </p:spPr>
        <p:txBody>
          <a:bodyPr wrap="square" lIns="243829" tIns="121914" rIns="243829" bIns="121914" rtlCol="0">
            <a:spAutoFit/>
          </a:bodyPr>
          <a:lstStyle/>
          <a:p>
            <a:pPr algn="l" defTabSz="2438339" eaLnBrk="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TW" sz="4300" kern="1200" dirty="0" smtClean="0">
                <a:solidFill>
                  <a:srgbClr val="C0504D">
                    <a:lumMod val="60000"/>
                    <a:lumOff val="40000"/>
                  </a:srgbClr>
                </a:solidFill>
                <a:latin typeface="Gill Sans MT" pitchFamily="34" charset="0"/>
                <a:ea typeface="微軟正黑體" pitchFamily="34" charset="-120"/>
                <a:cs typeface="+mn-cs"/>
              </a:rPr>
              <a:t>2020</a:t>
            </a:r>
            <a:r>
              <a:rPr kumimoji="1" lang="zh-TW" altLang="en-US" sz="4300" kern="1200" dirty="0" smtClean="0">
                <a:solidFill>
                  <a:srgbClr val="C0504D">
                    <a:lumMod val="60000"/>
                    <a:lumOff val="40000"/>
                  </a:srgbClr>
                </a:solidFill>
                <a:latin typeface="Gill Sans MT" pitchFamily="34" charset="0"/>
                <a:ea typeface="微軟正黑體" pitchFamily="34" charset="-120"/>
                <a:cs typeface="+mn-cs"/>
              </a:rPr>
              <a:t> </a:t>
            </a:r>
            <a:r>
              <a:rPr kumimoji="1" lang="en-US" altLang="zh-TW" sz="4300" kern="1200" dirty="0" smtClean="0">
                <a:solidFill>
                  <a:srgbClr val="C0504D">
                    <a:lumMod val="60000"/>
                    <a:lumOff val="40000"/>
                  </a:srgbClr>
                </a:solidFill>
                <a:latin typeface="Gill Sans MT" pitchFamily="34" charset="0"/>
                <a:ea typeface="微軟正黑體" pitchFamily="34" charset="-120"/>
                <a:cs typeface="+mn-cs"/>
              </a:rPr>
              <a:t>Target</a:t>
            </a:r>
            <a:endParaRPr kumimoji="1" lang="zh-TW" altLang="en-US" sz="4300" kern="1200" dirty="0">
              <a:solidFill>
                <a:srgbClr val="C0504D">
                  <a:lumMod val="60000"/>
                  <a:lumOff val="40000"/>
                </a:srgbClr>
              </a:solidFill>
              <a:latin typeface="Gill Sans MT" pitchFamily="34" charset="0"/>
              <a:ea typeface="微軟正黑體" pitchFamily="34" charset="-120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407647" y="617316"/>
            <a:ext cx="19905373" cy="1320141"/>
          </a:xfrm>
        </p:spPr>
        <p:txBody>
          <a:bodyPr>
            <a:normAutofit fontScale="90000"/>
          </a:bodyPr>
          <a:lstStyle/>
          <a:p>
            <a:pPr lvl="0"/>
            <a:r>
              <a:rPr lang="en-US" altLang="zh-TW" dirty="0" smtClean="0"/>
              <a:t>2019</a:t>
            </a:r>
            <a:r>
              <a:rPr lang="zh-TW" altLang="en-US" dirty="0" smtClean="0"/>
              <a:t> </a:t>
            </a:r>
            <a:r>
              <a:rPr lang="en-US" altLang="zh-TW" dirty="0" smtClean="0"/>
              <a:t>A+</a:t>
            </a:r>
            <a:r>
              <a:rPr lang="zh-TW" altLang="en-US" dirty="0" smtClean="0"/>
              <a:t>暑期實習成果</a:t>
            </a:r>
            <a:endParaRPr lang="zh-TW" altLang="en-US" dirty="0"/>
          </a:p>
        </p:txBody>
      </p:sp>
      <p:graphicFrame>
        <p:nvGraphicFramePr>
          <p:cNvPr id="7" name="表格 6"/>
          <p:cNvGraphicFramePr>
            <a:graphicFrameLocks noGrp="1"/>
          </p:cNvGraphicFramePr>
          <p:nvPr/>
        </p:nvGraphicFramePr>
        <p:xfrm>
          <a:off x="550707" y="4127700"/>
          <a:ext cx="9121013" cy="65707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0160"/>
                <a:gridCol w="1800200"/>
                <a:gridCol w="5880653"/>
              </a:tblGrid>
              <a:tr h="1009048">
                <a:tc>
                  <a:txBody>
                    <a:bodyPr/>
                    <a:lstStyle/>
                    <a:p>
                      <a:pPr algn="l"/>
                      <a:r>
                        <a:rPr lang="zh-TW" altLang="en-US" sz="3200" dirty="0" smtClean="0">
                          <a:latin typeface="微軟正黑體" pitchFamily="34" charset="-120"/>
                          <a:ea typeface="微軟正黑體" pitchFamily="34" charset="-120"/>
                        </a:rPr>
                        <a:t>組織</a:t>
                      </a:r>
                      <a:endParaRPr lang="zh-TW" altLang="en-US" sz="3200" dirty="0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243840" marR="243840" marT="91440" marB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3200" dirty="0" smtClean="0">
                          <a:latin typeface="微軟正黑體" pitchFamily="34" charset="-120"/>
                          <a:ea typeface="微軟正黑體" pitchFamily="34" charset="-120"/>
                        </a:rPr>
                        <a:t>專案數</a:t>
                      </a:r>
                      <a:endParaRPr lang="zh-TW" altLang="en-US" sz="3200" dirty="0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243840" marR="243840" marT="91440" marB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3200" dirty="0" smtClean="0">
                          <a:latin typeface="微軟正黑體" pitchFamily="34" charset="-120"/>
                          <a:ea typeface="微軟正黑體" pitchFamily="34" charset="-120"/>
                        </a:rPr>
                        <a:t>專案方向</a:t>
                      </a:r>
                      <a:endParaRPr lang="zh-TW" altLang="en-US" sz="3200" dirty="0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243840" marR="243840" marT="91440" marB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</a:tr>
              <a:tr h="926947"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b="0" i="0" u="none" strike="noStrike" dirty="0">
                          <a:latin typeface="微軟正黑體" pitchFamily="34" charset="-120"/>
                          <a:ea typeface="微軟正黑體" pitchFamily="34" charset="-120"/>
                        </a:rPr>
                        <a:t>MFG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3200" b="0" i="0" u="none" strike="noStrike" dirty="0" smtClean="0">
                          <a:latin typeface="微軟正黑體" pitchFamily="34" charset="-120"/>
                          <a:ea typeface="微軟正黑體" pitchFamily="34" charset="-120"/>
                        </a:rPr>
                        <a:t>46</a:t>
                      </a:r>
                      <a:endParaRPr lang="en-US" altLang="zh-TW" sz="3200" b="0" i="0" u="none" strike="noStrike" dirty="0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3200" b="0" i="0" u="none" strike="noStrike" dirty="0" smtClean="0">
                          <a:latin typeface="微軟正黑體" pitchFamily="34" charset="-120"/>
                          <a:ea typeface="微軟正黑體" pitchFamily="34" charset="-120"/>
                        </a:rPr>
                        <a:t>智慧製造、機器學習、智慧報表</a:t>
                      </a:r>
                      <a:endParaRPr lang="en-US" sz="3200" b="0" i="0" u="none" strike="noStrike" dirty="0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926947"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b="0" i="0" u="none" strike="noStrike" dirty="0">
                          <a:latin typeface="微軟正黑體" pitchFamily="34" charset="-120"/>
                          <a:ea typeface="微軟正黑體" pitchFamily="34" charset="-120"/>
                        </a:rPr>
                        <a:t>TG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3200" b="0" i="0" u="none" strike="noStrike" dirty="0" smtClean="0">
                          <a:latin typeface="微軟正黑體" pitchFamily="34" charset="-120"/>
                          <a:ea typeface="微軟正黑體" pitchFamily="34" charset="-120"/>
                        </a:rPr>
                        <a:t>26</a:t>
                      </a:r>
                      <a:endParaRPr lang="en-US" altLang="zh-TW" sz="3200" b="0" i="0" u="none" strike="noStrike" dirty="0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3200" b="0" i="0" u="none" strike="noStrike" dirty="0" smtClean="0">
                          <a:latin typeface="微軟正黑體" pitchFamily="34" charset="-120"/>
                          <a:ea typeface="微軟正黑體" pitchFamily="34" charset="-120"/>
                        </a:rPr>
                        <a:t>前瞻顯示技術開發</a:t>
                      </a:r>
                      <a:endParaRPr lang="en-US" sz="3200" b="0" i="0" u="none" strike="noStrike" dirty="0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926947"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b="0" i="0" u="none" strike="noStrike" dirty="0">
                          <a:latin typeface="微軟正黑體" pitchFamily="34" charset="-120"/>
                          <a:ea typeface="微軟正黑體" pitchFamily="34" charset="-120"/>
                        </a:rPr>
                        <a:t>IU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3200" b="0" i="0" u="none" strike="noStrike" dirty="0" smtClean="0">
                          <a:latin typeface="微軟正黑體" pitchFamily="34" charset="-120"/>
                          <a:ea typeface="微軟正黑體" pitchFamily="34" charset="-120"/>
                        </a:rPr>
                        <a:t>17</a:t>
                      </a:r>
                      <a:endParaRPr lang="en-US" altLang="zh-TW" sz="3200" b="0" i="0" u="none" strike="noStrike" dirty="0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3200" b="0" i="0" u="none" strike="noStrike" dirty="0" smtClean="0">
                          <a:latin typeface="微軟正黑體" pitchFamily="34" charset="-120"/>
                          <a:ea typeface="微軟正黑體" pitchFamily="34" charset="-120"/>
                        </a:rPr>
                        <a:t>資料分析、數位化</a:t>
                      </a:r>
                      <a:endParaRPr lang="en-US" sz="3200" b="0" i="0" u="none" strike="noStrike" dirty="0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926947"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b="0" i="0" u="none" strike="noStrike" dirty="0">
                          <a:latin typeface="微軟正黑體" pitchFamily="34" charset="-120"/>
                          <a:ea typeface="微軟正黑體" pitchFamily="34" charset="-120"/>
                        </a:rPr>
                        <a:t>OS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3200" b="0" i="0" u="none" strike="noStrike" dirty="0" smtClean="0">
                          <a:latin typeface="微軟正黑體" pitchFamily="34" charset="-120"/>
                          <a:ea typeface="微軟正黑體" pitchFamily="34" charset="-120"/>
                        </a:rPr>
                        <a:t>4</a:t>
                      </a:r>
                      <a:endParaRPr lang="en-US" altLang="zh-TW" sz="3200" b="0" i="0" u="none" strike="noStrike" dirty="0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3200" b="0" i="0" u="none" strike="noStrike" dirty="0" smtClean="0">
                          <a:latin typeface="微軟正黑體" pitchFamily="34" charset="-120"/>
                          <a:ea typeface="微軟正黑體" pitchFamily="34" charset="-120"/>
                        </a:rPr>
                        <a:t>資料收集、模型建立</a:t>
                      </a:r>
                      <a:endParaRPr lang="en-US" sz="3200" b="0" i="0" u="none" strike="noStrike" dirty="0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926947"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b="0" i="0" u="none" strike="noStrike" dirty="0">
                          <a:latin typeface="微軟正黑體" pitchFamily="34" charset="-120"/>
                          <a:ea typeface="微軟正黑體" pitchFamily="34" charset="-120"/>
                        </a:rPr>
                        <a:t>Energy 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3200" b="0" i="0" u="none" strike="noStrike" dirty="0" smtClean="0">
                          <a:latin typeface="微軟正黑體" pitchFamily="34" charset="-120"/>
                          <a:ea typeface="微軟正黑體" pitchFamily="34" charset="-120"/>
                        </a:rPr>
                        <a:t>1</a:t>
                      </a:r>
                      <a:endParaRPr lang="en-US" altLang="zh-TW" sz="3200" b="0" i="0" u="none" strike="noStrike" dirty="0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3200" b="0" i="0" u="none" strike="noStrike" dirty="0" smtClean="0">
                          <a:latin typeface="微軟正黑體" pitchFamily="34" charset="-120"/>
                          <a:ea typeface="微軟正黑體" pitchFamily="34" charset="-120"/>
                        </a:rPr>
                        <a:t>介面美化</a:t>
                      </a:r>
                      <a:endParaRPr lang="en-US" sz="3200" b="0" i="0" u="none" strike="noStrike" dirty="0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926947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3200" b="0" i="0" u="none" strike="noStrike" dirty="0" smtClean="0">
                          <a:latin typeface="微軟正黑體" pitchFamily="34" charset="-120"/>
                          <a:ea typeface="微軟正黑體" pitchFamily="34" charset="-120"/>
                        </a:rPr>
                        <a:t>Total</a:t>
                      </a:r>
                      <a:endParaRPr lang="zh-TW" altLang="en-US" sz="3200" b="0" i="0" u="none" strike="noStrike" dirty="0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altLang="zh-TW" sz="3200" b="0" i="0" u="none" strike="noStrike" kern="1200" dirty="0" smtClean="0">
                          <a:solidFill>
                            <a:schemeClr val="dk1"/>
                          </a:solidFill>
                          <a:latin typeface="微軟正黑體" pitchFamily="34" charset="-120"/>
                          <a:ea typeface="微軟正黑體" pitchFamily="34" charset="-120"/>
                          <a:cs typeface="+mn-cs"/>
                        </a:rPr>
                        <a:t>94</a:t>
                      </a:r>
                      <a:endParaRPr lang="en-US" altLang="zh-TW" sz="3200" b="0" i="0" u="none" strike="noStrike" kern="1200" dirty="0">
                        <a:solidFill>
                          <a:schemeClr val="dk1"/>
                        </a:solidFill>
                        <a:latin typeface="微軟正黑體" pitchFamily="34" charset="-120"/>
                        <a:ea typeface="微軟正黑體" pitchFamily="34" charset="-120"/>
                        <a:cs typeface="+mn-cs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endParaRPr lang="zh-TW" altLang="en-US" sz="3200" b="0" i="0" u="none" strike="noStrike" kern="1200" dirty="0">
                        <a:solidFill>
                          <a:schemeClr val="dk1"/>
                        </a:solidFill>
                        <a:latin typeface="微軟正黑體" pitchFamily="34" charset="-120"/>
                        <a:ea typeface="微軟正黑體" pitchFamily="34" charset="-120"/>
                        <a:cs typeface="+mn-cs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7" name="表格 16"/>
          <p:cNvGraphicFramePr>
            <a:graphicFrameLocks noGrp="1"/>
          </p:cNvGraphicFramePr>
          <p:nvPr/>
        </p:nvGraphicFramePr>
        <p:xfrm>
          <a:off x="10031760" y="2777548"/>
          <a:ext cx="14161574" cy="9876858"/>
        </p:xfrm>
        <a:graphic>
          <a:graphicData uri="http://schemas.openxmlformats.org/drawingml/2006/table">
            <a:tbl>
              <a:tblPr/>
              <a:tblGrid>
                <a:gridCol w="738787"/>
                <a:gridCol w="1661480"/>
                <a:gridCol w="2160240"/>
                <a:gridCol w="8160907"/>
                <a:gridCol w="1440160"/>
              </a:tblGrid>
              <a:tr h="69957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3200" dirty="0" smtClean="0">
                          <a:solidFill>
                            <a:srgbClr val="FFFFFF"/>
                          </a:solidFill>
                          <a:latin typeface="Calibri"/>
                          <a:ea typeface="微軟正黑體"/>
                        </a:rPr>
                        <a:t>No.</a:t>
                      </a:r>
                      <a:endParaRPr lang="zh-TW" sz="3200" dirty="0">
                        <a:latin typeface="Calibri"/>
                        <a:ea typeface="新細明體"/>
                      </a:endParaRPr>
                    </a:p>
                  </a:txBody>
                  <a:tcPr marL="33523" marR="33523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1586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3200" dirty="0">
                          <a:solidFill>
                            <a:srgbClr val="FFFFFF"/>
                          </a:solidFill>
                          <a:latin typeface="Calibri"/>
                          <a:ea typeface="微軟正黑體"/>
                        </a:rPr>
                        <a:t>姓名</a:t>
                      </a:r>
                      <a:endParaRPr lang="zh-TW" sz="3200" dirty="0">
                        <a:latin typeface="Calibri"/>
                        <a:ea typeface="新細明體"/>
                      </a:endParaRPr>
                    </a:p>
                  </a:txBody>
                  <a:tcPr marL="33523" marR="33523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1586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3200">
                          <a:solidFill>
                            <a:srgbClr val="FFFFFF"/>
                          </a:solidFill>
                          <a:latin typeface="Calibri"/>
                          <a:ea typeface="微軟正黑體"/>
                        </a:rPr>
                        <a:t>組織代碼</a:t>
                      </a:r>
                      <a:endParaRPr lang="zh-TW" sz="3200">
                        <a:latin typeface="Calibri"/>
                        <a:ea typeface="新細明體"/>
                      </a:endParaRPr>
                    </a:p>
                  </a:txBody>
                  <a:tcPr marL="33523" marR="33523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1586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3200" dirty="0">
                          <a:solidFill>
                            <a:srgbClr val="FFFFFF"/>
                          </a:solidFill>
                          <a:latin typeface="Calibri"/>
                          <a:ea typeface="微軟正黑體"/>
                        </a:rPr>
                        <a:t>專案名稱</a:t>
                      </a:r>
                      <a:endParaRPr lang="zh-TW" sz="3200" dirty="0">
                        <a:latin typeface="Calibri"/>
                        <a:ea typeface="新細明體"/>
                      </a:endParaRPr>
                    </a:p>
                  </a:txBody>
                  <a:tcPr marL="33523" marR="33523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1586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3200" dirty="0" smtClean="0">
                          <a:solidFill>
                            <a:srgbClr val="FFFFFF"/>
                          </a:solidFill>
                          <a:latin typeface="Calibri"/>
                          <a:ea typeface="新細明體"/>
                        </a:rPr>
                        <a:t>MFG2.0</a:t>
                      </a:r>
                      <a:endParaRPr lang="zh-TW" sz="3200" dirty="0">
                        <a:solidFill>
                          <a:srgbClr val="FFFFFF"/>
                        </a:solidFill>
                        <a:latin typeface="Calibri"/>
                        <a:ea typeface="新細明體"/>
                      </a:endParaRPr>
                    </a:p>
                  </a:txBody>
                  <a:tcPr marL="33523" marR="33523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15868"/>
                    </a:solidFill>
                  </a:tcPr>
                </a:tc>
              </a:tr>
              <a:tr h="69957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3200" dirty="0">
                          <a:solidFill>
                            <a:srgbClr val="000000"/>
                          </a:solidFill>
                          <a:latin typeface="微軟正黑體"/>
                          <a:ea typeface="新細明體"/>
                        </a:rPr>
                        <a:t>1</a:t>
                      </a:r>
                      <a:endParaRPr lang="zh-TW" sz="3200" dirty="0">
                        <a:latin typeface="Calibri"/>
                        <a:ea typeface="新細明體"/>
                      </a:endParaRPr>
                    </a:p>
                  </a:txBody>
                  <a:tcPr marL="33523" marR="33523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3200" dirty="0">
                          <a:latin typeface="Calibri"/>
                          <a:ea typeface="微軟正黑體"/>
                        </a:rPr>
                        <a:t>錢信諺</a:t>
                      </a:r>
                      <a:endParaRPr lang="zh-TW" sz="3200" dirty="0">
                        <a:latin typeface="Calibri"/>
                        <a:ea typeface="新細明體"/>
                      </a:endParaRPr>
                    </a:p>
                  </a:txBody>
                  <a:tcPr marL="33523" marR="33523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3200">
                          <a:latin typeface="微軟正黑體"/>
                          <a:ea typeface="新細明體"/>
                        </a:rPr>
                        <a:t>ML5AE1</a:t>
                      </a:r>
                      <a:endParaRPr lang="zh-TW" sz="3200">
                        <a:latin typeface="Calibri"/>
                        <a:ea typeface="新細明體"/>
                      </a:endParaRPr>
                    </a:p>
                  </a:txBody>
                  <a:tcPr marL="33523" marR="33523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3200" dirty="0">
                          <a:latin typeface="微軟正黑體"/>
                          <a:ea typeface="新細明體"/>
                        </a:rPr>
                        <a:t>L5AB DRY Etch </a:t>
                      </a:r>
                      <a:r>
                        <a:rPr lang="zh-TW" sz="3200" dirty="0">
                          <a:latin typeface="Calibri"/>
                          <a:ea typeface="微軟正黑體"/>
                        </a:rPr>
                        <a:t>機台</a:t>
                      </a:r>
                      <a:r>
                        <a:rPr lang="en-US" sz="3200" dirty="0">
                          <a:latin typeface="Calibri"/>
                          <a:ea typeface="微軟正黑體"/>
                        </a:rPr>
                        <a:t> Lifter Pin </a:t>
                      </a:r>
                      <a:r>
                        <a:rPr lang="zh-TW" sz="3200" dirty="0">
                          <a:latin typeface="Calibri"/>
                          <a:ea typeface="微軟正黑體"/>
                        </a:rPr>
                        <a:t>失效預防</a:t>
                      </a:r>
                      <a:endParaRPr lang="zh-TW" sz="3200" dirty="0">
                        <a:latin typeface="Calibri"/>
                        <a:ea typeface="新細明體"/>
                      </a:endParaRPr>
                    </a:p>
                  </a:txBody>
                  <a:tcPr marL="33523" marR="33523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altLang="en-US" sz="3200" dirty="0" smtClean="0">
                          <a:solidFill>
                            <a:srgbClr val="0341EF"/>
                          </a:solidFill>
                          <a:latin typeface="Calibri"/>
                          <a:ea typeface="新細明體"/>
                        </a:rPr>
                        <a:t>★</a:t>
                      </a:r>
                      <a:endParaRPr lang="zh-TW" sz="3200" dirty="0">
                        <a:solidFill>
                          <a:srgbClr val="0341EF"/>
                        </a:solidFill>
                        <a:latin typeface="Calibri"/>
                        <a:ea typeface="新細明體"/>
                      </a:endParaRPr>
                    </a:p>
                  </a:txBody>
                  <a:tcPr marL="33523" marR="33523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7536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3200">
                          <a:solidFill>
                            <a:srgbClr val="000000"/>
                          </a:solidFill>
                          <a:latin typeface="微軟正黑體"/>
                          <a:ea typeface="新細明體"/>
                        </a:rPr>
                        <a:t>2</a:t>
                      </a:r>
                      <a:endParaRPr lang="zh-TW" sz="3200">
                        <a:latin typeface="Calibri"/>
                        <a:ea typeface="新細明體"/>
                      </a:endParaRPr>
                    </a:p>
                  </a:txBody>
                  <a:tcPr marL="33523" marR="33523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3200">
                          <a:latin typeface="Calibri"/>
                          <a:ea typeface="微軟正黑體"/>
                        </a:rPr>
                        <a:t>謝侑倫</a:t>
                      </a:r>
                      <a:endParaRPr lang="zh-TW" sz="3200">
                        <a:latin typeface="Calibri"/>
                        <a:ea typeface="新細明體"/>
                      </a:endParaRPr>
                    </a:p>
                  </a:txBody>
                  <a:tcPr marL="33523" marR="33523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3200" dirty="0">
                          <a:latin typeface="微軟正黑體"/>
                          <a:ea typeface="新細明體"/>
                        </a:rPr>
                        <a:t>RRLDC3</a:t>
                      </a:r>
                      <a:endParaRPr lang="zh-TW" sz="3200" dirty="0">
                        <a:latin typeface="Calibri"/>
                        <a:ea typeface="新細明體"/>
                      </a:endParaRPr>
                    </a:p>
                  </a:txBody>
                  <a:tcPr marL="33523" marR="33523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TW" sz="3200" dirty="0">
                          <a:latin typeface="Calibri"/>
                          <a:ea typeface="微軟正黑體"/>
                        </a:rPr>
                        <a:t>主動式有機發光二極體之外部補償電路的設計及驗證</a:t>
                      </a:r>
                      <a:endParaRPr lang="zh-TW" sz="3200" dirty="0">
                        <a:latin typeface="Calibri"/>
                        <a:ea typeface="新細明體"/>
                      </a:endParaRPr>
                    </a:p>
                  </a:txBody>
                  <a:tcPr marL="33523" marR="33523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TW" sz="3200" dirty="0">
                        <a:latin typeface="Calibri"/>
                        <a:ea typeface="新細明體"/>
                      </a:endParaRPr>
                    </a:p>
                  </a:txBody>
                  <a:tcPr marL="33523" marR="33523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9957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3200">
                          <a:solidFill>
                            <a:srgbClr val="000000"/>
                          </a:solidFill>
                          <a:latin typeface="微軟正黑體"/>
                          <a:ea typeface="新細明體"/>
                        </a:rPr>
                        <a:t>3</a:t>
                      </a:r>
                      <a:endParaRPr lang="zh-TW" sz="3200">
                        <a:latin typeface="Calibri"/>
                        <a:ea typeface="新細明體"/>
                      </a:endParaRPr>
                    </a:p>
                  </a:txBody>
                  <a:tcPr marL="33523" marR="33523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3200" dirty="0">
                          <a:latin typeface="Calibri"/>
                          <a:ea typeface="微軟正黑體"/>
                        </a:rPr>
                        <a:t>蔣圳嵐</a:t>
                      </a:r>
                      <a:endParaRPr lang="zh-TW" sz="3200" dirty="0">
                        <a:latin typeface="Calibri"/>
                        <a:ea typeface="新細明體"/>
                      </a:endParaRPr>
                    </a:p>
                  </a:txBody>
                  <a:tcPr marL="33523" marR="33523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3200">
                          <a:latin typeface="微軟正黑體"/>
                          <a:ea typeface="新細明體"/>
                        </a:rPr>
                        <a:t>ML5DA2</a:t>
                      </a:r>
                      <a:endParaRPr lang="zh-TW" sz="3200">
                        <a:latin typeface="Calibri"/>
                        <a:ea typeface="新細明體"/>
                      </a:endParaRPr>
                    </a:p>
                  </a:txBody>
                  <a:tcPr marL="33523" marR="33523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TW" sz="3200" dirty="0">
                          <a:latin typeface="Calibri"/>
                          <a:ea typeface="微軟正黑體"/>
                        </a:rPr>
                        <a:t>運輸瓶頸之預測</a:t>
                      </a:r>
                      <a:endParaRPr lang="zh-TW" sz="3200" dirty="0">
                        <a:latin typeface="Calibri"/>
                        <a:ea typeface="新細明體"/>
                      </a:endParaRPr>
                    </a:p>
                  </a:txBody>
                  <a:tcPr marL="33523" marR="33523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altLang="en-US" sz="3200" dirty="0" smtClean="0">
                          <a:solidFill>
                            <a:srgbClr val="0341EF"/>
                          </a:solidFill>
                          <a:latin typeface="+mn-lt"/>
                          <a:ea typeface="+mn-ea"/>
                        </a:rPr>
                        <a:t>★</a:t>
                      </a:r>
                      <a:endParaRPr lang="zh-TW" altLang="zh-TW" sz="3200" dirty="0">
                        <a:solidFill>
                          <a:srgbClr val="0341EF"/>
                        </a:solidFill>
                        <a:latin typeface="+mn-lt"/>
                        <a:ea typeface="+mn-ea"/>
                      </a:endParaRPr>
                    </a:p>
                  </a:txBody>
                  <a:tcPr marL="33523" marR="33523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0619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3200">
                          <a:solidFill>
                            <a:srgbClr val="000000"/>
                          </a:solidFill>
                          <a:latin typeface="微軟正黑體"/>
                          <a:ea typeface="新細明體"/>
                        </a:rPr>
                        <a:t>4</a:t>
                      </a:r>
                      <a:endParaRPr lang="zh-TW" sz="3200">
                        <a:latin typeface="Calibri"/>
                        <a:ea typeface="新細明體"/>
                      </a:endParaRPr>
                    </a:p>
                  </a:txBody>
                  <a:tcPr marL="33523" marR="33523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3200" dirty="0">
                          <a:latin typeface="Calibri"/>
                          <a:ea typeface="微軟正黑體"/>
                        </a:rPr>
                        <a:t>施帆</a:t>
                      </a:r>
                      <a:endParaRPr lang="zh-TW" sz="3200" dirty="0">
                        <a:latin typeface="Calibri"/>
                        <a:ea typeface="新細明體"/>
                      </a:endParaRPr>
                    </a:p>
                  </a:txBody>
                  <a:tcPr marL="33523" marR="33523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3200">
                          <a:latin typeface="微軟正黑體"/>
                          <a:ea typeface="新細明體"/>
                        </a:rPr>
                        <a:t>RRCCB3</a:t>
                      </a:r>
                      <a:endParaRPr lang="zh-TW" sz="3200">
                        <a:latin typeface="Calibri"/>
                        <a:ea typeface="新細明體"/>
                      </a:endParaRPr>
                    </a:p>
                  </a:txBody>
                  <a:tcPr marL="33523" marR="33523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3200" dirty="0">
                          <a:latin typeface="微軟正黑體"/>
                          <a:ea typeface="新細明體"/>
                        </a:rPr>
                        <a:t>3D Visualization Content with 3D </a:t>
                      </a:r>
                      <a:r>
                        <a:rPr lang="en-US" sz="3200" dirty="0" smtClean="0">
                          <a:latin typeface="微軟正黑體"/>
                          <a:ea typeface="新細明體"/>
                        </a:rPr>
                        <a:t>Modeling </a:t>
                      </a:r>
                      <a:r>
                        <a:rPr lang="en-US" sz="3200" dirty="0">
                          <a:latin typeface="微軟正黑體"/>
                          <a:ea typeface="新細明體"/>
                        </a:rPr>
                        <a:t>Tasks for Multi-layered Displays.</a:t>
                      </a:r>
                      <a:endParaRPr lang="zh-TW" sz="3200" dirty="0">
                        <a:latin typeface="Calibri"/>
                        <a:ea typeface="新細明體"/>
                      </a:endParaRPr>
                    </a:p>
                  </a:txBody>
                  <a:tcPr marL="33523" marR="33523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TW" sz="3200" dirty="0">
                        <a:latin typeface="Calibri"/>
                        <a:ea typeface="新細明體"/>
                      </a:endParaRPr>
                    </a:p>
                  </a:txBody>
                  <a:tcPr marL="33523" marR="33523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9957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3200">
                          <a:solidFill>
                            <a:srgbClr val="000000"/>
                          </a:solidFill>
                          <a:latin typeface="微軟正黑體"/>
                          <a:ea typeface="新細明體"/>
                        </a:rPr>
                        <a:t>5</a:t>
                      </a:r>
                      <a:endParaRPr lang="zh-TW" sz="3200">
                        <a:latin typeface="Calibri"/>
                        <a:ea typeface="新細明體"/>
                      </a:endParaRPr>
                    </a:p>
                  </a:txBody>
                  <a:tcPr marL="33523" marR="33523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3200" dirty="0">
                          <a:latin typeface="Calibri"/>
                          <a:ea typeface="微軟正黑體"/>
                        </a:rPr>
                        <a:t>紀耀琛</a:t>
                      </a:r>
                      <a:endParaRPr lang="zh-TW" sz="3200" dirty="0">
                        <a:latin typeface="Calibri"/>
                        <a:ea typeface="新細明體"/>
                      </a:endParaRPr>
                    </a:p>
                  </a:txBody>
                  <a:tcPr marL="33523" marR="33523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3200">
                          <a:latin typeface="微軟正黑體"/>
                          <a:ea typeface="新細明體"/>
                        </a:rPr>
                        <a:t>MMFA01</a:t>
                      </a:r>
                      <a:endParaRPr lang="zh-TW" sz="3200">
                        <a:latin typeface="Calibri"/>
                        <a:ea typeface="新細明體"/>
                      </a:endParaRPr>
                    </a:p>
                  </a:txBody>
                  <a:tcPr marL="33523" marR="33523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TW" sz="3200" dirty="0">
                          <a:latin typeface="Calibri"/>
                          <a:ea typeface="微軟正黑體"/>
                        </a:rPr>
                        <a:t>使用</a:t>
                      </a:r>
                      <a:r>
                        <a:rPr lang="en-US" sz="3200" dirty="0">
                          <a:latin typeface="Calibri"/>
                          <a:ea typeface="微軟正黑體"/>
                        </a:rPr>
                        <a:t>Raspberry Pi </a:t>
                      </a:r>
                      <a:r>
                        <a:rPr lang="zh-TW" sz="3200" dirty="0">
                          <a:latin typeface="Calibri"/>
                          <a:ea typeface="微軟正黑體"/>
                        </a:rPr>
                        <a:t>擷取高頻</a:t>
                      </a:r>
                      <a:r>
                        <a:rPr lang="en-US" sz="3200" dirty="0">
                          <a:latin typeface="Calibri"/>
                          <a:ea typeface="微軟正黑體"/>
                        </a:rPr>
                        <a:t>CT Sensor </a:t>
                      </a:r>
                      <a:r>
                        <a:rPr lang="zh-TW" sz="3200" dirty="0">
                          <a:latin typeface="Calibri"/>
                          <a:ea typeface="微軟正黑體"/>
                        </a:rPr>
                        <a:t>訊號</a:t>
                      </a:r>
                      <a:endParaRPr lang="zh-TW" sz="3200" dirty="0">
                        <a:latin typeface="Calibri"/>
                        <a:ea typeface="新細明體"/>
                      </a:endParaRPr>
                    </a:p>
                  </a:txBody>
                  <a:tcPr marL="33523" marR="33523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altLang="en-US" sz="3200" dirty="0" smtClean="0">
                          <a:solidFill>
                            <a:srgbClr val="0341EF"/>
                          </a:solidFill>
                          <a:latin typeface="+mn-lt"/>
                          <a:ea typeface="+mn-ea"/>
                        </a:rPr>
                        <a:t>★</a:t>
                      </a:r>
                      <a:endParaRPr lang="zh-TW" altLang="zh-TW" sz="3200" dirty="0">
                        <a:solidFill>
                          <a:srgbClr val="0341EF"/>
                        </a:solidFill>
                        <a:latin typeface="+mn-lt"/>
                        <a:ea typeface="+mn-ea"/>
                      </a:endParaRPr>
                    </a:p>
                  </a:txBody>
                  <a:tcPr marL="33523" marR="33523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9957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3200">
                          <a:solidFill>
                            <a:srgbClr val="000000"/>
                          </a:solidFill>
                          <a:latin typeface="微軟正黑體"/>
                          <a:ea typeface="新細明體"/>
                        </a:rPr>
                        <a:t>6</a:t>
                      </a:r>
                      <a:endParaRPr lang="zh-TW" sz="3200">
                        <a:latin typeface="Calibri"/>
                        <a:ea typeface="新細明體"/>
                      </a:endParaRPr>
                    </a:p>
                  </a:txBody>
                  <a:tcPr marL="33523" marR="33523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3200" dirty="0">
                          <a:latin typeface="Calibri"/>
                          <a:ea typeface="微軟正黑體"/>
                        </a:rPr>
                        <a:t>林宛萱</a:t>
                      </a:r>
                      <a:endParaRPr lang="zh-TW" sz="3200" dirty="0">
                        <a:latin typeface="Calibri"/>
                        <a:ea typeface="新細明體"/>
                      </a:endParaRPr>
                    </a:p>
                  </a:txBody>
                  <a:tcPr marL="33523" marR="33523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3200">
                          <a:latin typeface="微軟正黑體"/>
                          <a:ea typeface="新細明體"/>
                        </a:rPr>
                        <a:t>RRCAB2</a:t>
                      </a:r>
                      <a:endParaRPr lang="zh-TW" sz="3200">
                        <a:latin typeface="Calibri"/>
                        <a:ea typeface="新細明體"/>
                      </a:endParaRPr>
                    </a:p>
                  </a:txBody>
                  <a:tcPr marL="33523" marR="33523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3200" dirty="0">
                          <a:latin typeface="微軟正黑體"/>
                          <a:ea typeface="新細明體"/>
                        </a:rPr>
                        <a:t>Privacy Switchable Display</a:t>
                      </a:r>
                      <a:endParaRPr lang="zh-TW" sz="3200" dirty="0">
                        <a:latin typeface="Calibri"/>
                        <a:ea typeface="新細明體"/>
                      </a:endParaRPr>
                    </a:p>
                  </a:txBody>
                  <a:tcPr marL="33523" marR="33523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TW" sz="3200" dirty="0">
                        <a:latin typeface="Calibri"/>
                        <a:ea typeface="新細明體"/>
                      </a:endParaRPr>
                    </a:p>
                  </a:txBody>
                  <a:tcPr marL="33523" marR="33523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9957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3200">
                          <a:solidFill>
                            <a:srgbClr val="000000"/>
                          </a:solidFill>
                          <a:latin typeface="微軟正黑體"/>
                          <a:ea typeface="新細明體"/>
                        </a:rPr>
                        <a:t>7</a:t>
                      </a:r>
                      <a:endParaRPr lang="zh-TW" sz="3200">
                        <a:latin typeface="Calibri"/>
                        <a:ea typeface="新細明體"/>
                      </a:endParaRPr>
                    </a:p>
                  </a:txBody>
                  <a:tcPr marL="33523" marR="33523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3200">
                          <a:latin typeface="Calibri"/>
                          <a:ea typeface="微軟正黑體"/>
                        </a:rPr>
                        <a:t>楊雅惟</a:t>
                      </a:r>
                      <a:endParaRPr lang="zh-TW" sz="3200">
                        <a:latin typeface="Calibri"/>
                        <a:ea typeface="新細明體"/>
                      </a:endParaRPr>
                    </a:p>
                  </a:txBody>
                  <a:tcPr marL="33523" marR="33523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3200" dirty="0">
                          <a:latin typeface="微軟正黑體"/>
                          <a:ea typeface="新細明體"/>
                        </a:rPr>
                        <a:t>ML5CE2</a:t>
                      </a:r>
                      <a:endParaRPr lang="zh-TW" sz="3200" dirty="0">
                        <a:latin typeface="Calibri"/>
                        <a:ea typeface="新細明體"/>
                      </a:endParaRPr>
                    </a:p>
                  </a:txBody>
                  <a:tcPr marL="33523" marR="33523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3200" dirty="0">
                          <a:latin typeface="微軟正黑體"/>
                          <a:ea typeface="新細明體"/>
                        </a:rPr>
                        <a:t>Optimization of The Bias Predictive Model</a:t>
                      </a:r>
                      <a:endParaRPr lang="zh-TW" sz="3200" dirty="0">
                        <a:latin typeface="Calibri"/>
                        <a:ea typeface="新細明體"/>
                      </a:endParaRPr>
                    </a:p>
                  </a:txBody>
                  <a:tcPr marL="33523" marR="33523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altLang="en-US" sz="3200" dirty="0" smtClean="0">
                          <a:solidFill>
                            <a:srgbClr val="0341EF"/>
                          </a:solidFill>
                          <a:latin typeface="+mn-lt"/>
                          <a:ea typeface="+mn-ea"/>
                        </a:rPr>
                        <a:t>★</a:t>
                      </a:r>
                      <a:endParaRPr lang="zh-TW" altLang="zh-TW" sz="3200" dirty="0">
                        <a:solidFill>
                          <a:srgbClr val="0341EF"/>
                        </a:solidFill>
                        <a:latin typeface="+mn-lt"/>
                        <a:ea typeface="+mn-ea"/>
                      </a:endParaRPr>
                    </a:p>
                  </a:txBody>
                  <a:tcPr marL="33523" marR="33523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9957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3200">
                          <a:solidFill>
                            <a:srgbClr val="000000"/>
                          </a:solidFill>
                          <a:latin typeface="微軟正黑體"/>
                          <a:ea typeface="新細明體"/>
                        </a:rPr>
                        <a:t>8</a:t>
                      </a:r>
                      <a:endParaRPr lang="zh-TW" sz="3200">
                        <a:latin typeface="Calibri"/>
                        <a:ea typeface="新細明體"/>
                      </a:endParaRPr>
                    </a:p>
                  </a:txBody>
                  <a:tcPr marL="33523" marR="33523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3200">
                          <a:latin typeface="Calibri"/>
                          <a:ea typeface="微軟正黑體"/>
                        </a:rPr>
                        <a:t>林虹儀</a:t>
                      </a:r>
                      <a:endParaRPr lang="zh-TW" sz="3200">
                        <a:latin typeface="Calibri"/>
                        <a:ea typeface="新細明體"/>
                      </a:endParaRPr>
                    </a:p>
                  </a:txBody>
                  <a:tcPr marL="33523" marR="33523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3200" dirty="0">
                          <a:latin typeface="微軟正黑體"/>
                          <a:ea typeface="新細明體"/>
                        </a:rPr>
                        <a:t>RRLTB2</a:t>
                      </a:r>
                      <a:endParaRPr lang="zh-TW" sz="3200" dirty="0">
                        <a:latin typeface="Calibri"/>
                        <a:ea typeface="新細明體"/>
                      </a:endParaRPr>
                    </a:p>
                  </a:txBody>
                  <a:tcPr marL="33523" marR="33523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TW" sz="3200" dirty="0">
                          <a:latin typeface="Calibri"/>
                          <a:ea typeface="微軟正黑體"/>
                        </a:rPr>
                        <a:t>利用</a:t>
                      </a:r>
                      <a:r>
                        <a:rPr lang="en-US" sz="3200" dirty="0">
                          <a:latin typeface="Calibri"/>
                          <a:ea typeface="微軟正黑體"/>
                        </a:rPr>
                        <a:t>IS</a:t>
                      </a:r>
                      <a:r>
                        <a:rPr lang="zh-TW" sz="3200" dirty="0">
                          <a:latin typeface="Calibri"/>
                          <a:ea typeface="微軟正黑體"/>
                        </a:rPr>
                        <a:t>分析探討延長</a:t>
                      </a:r>
                      <a:r>
                        <a:rPr lang="en-US" sz="3200" dirty="0">
                          <a:latin typeface="Calibri"/>
                          <a:ea typeface="微軟正黑體"/>
                        </a:rPr>
                        <a:t>OLED</a:t>
                      </a:r>
                      <a:r>
                        <a:rPr lang="zh-TW" sz="3200" dirty="0">
                          <a:latin typeface="Calibri"/>
                          <a:ea typeface="微軟正黑體"/>
                        </a:rPr>
                        <a:t>壽命的方法</a:t>
                      </a:r>
                      <a:endParaRPr lang="zh-TW" sz="3200" dirty="0">
                        <a:latin typeface="Calibri"/>
                        <a:ea typeface="新細明體"/>
                      </a:endParaRPr>
                    </a:p>
                  </a:txBody>
                  <a:tcPr marL="33523" marR="33523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TW" sz="3200" dirty="0">
                        <a:latin typeface="Calibri"/>
                        <a:ea typeface="新細明體"/>
                      </a:endParaRPr>
                    </a:p>
                  </a:txBody>
                  <a:tcPr marL="33523" marR="33523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9957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3200">
                          <a:solidFill>
                            <a:srgbClr val="000000"/>
                          </a:solidFill>
                          <a:latin typeface="微軟正黑體"/>
                          <a:ea typeface="新細明體"/>
                        </a:rPr>
                        <a:t>9</a:t>
                      </a:r>
                      <a:endParaRPr lang="zh-TW" sz="3200">
                        <a:latin typeface="Calibri"/>
                        <a:ea typeface="新細明體"/>
                      </a:endParaRPr>
                    </a:p>
                  </a:txBody>
                  <a:tcPr marL="33523" marR="33523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3200" dirty="0">
                          <a:latin typeface="Calibri"/>
                          <a:ea typeface="微軟正黑體"/>
                        </a:rPr>
                        <a:t>陳奕傑</a:t>
                      </a:r>
                      <a:endParaRPr lang="zh-TW" sz="3200" dirty="0">
                        <a:latin typeface="Calibri"/>
                        <a:ea typeface="新細明體"/>
                      </a:endParaRPr>
                    </a:p>
                  </a:txBody>
                  <a:tcPr marL="33523" marR="33523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3200" dirty="0">
                          <a:latin typeface="微軟正黑體"/>
                          <a:ea typeface="新細明體"/>
                        </a:rPr>
                        <a:t>AITEA3</a:t>
                      </a:r>
                      <a:endParaRPr lang="zh-TW" sz="3200" dirty="0">
                        <a:latin typeface="Calibri"/>
                        <a:ea typeface="新細明體"/>
                      </a:endParaRPr>
                    </a:p>
                  </a:txBody>
                  <a:tcPr marL="33523" marR="33523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3200" dirty="0" smtClean="0">
                          <a:latin typeface="微軟正黑體"/>
                          <a:ea typeface="新細明體"/>
                        </a:rPr>
                        <a:t>Stitch</a:t>
                      </a:r>
                      <a:r>
                        <a:rPr lang="zh-TW" altLang="en-US" sz="3200" dirty="0" smtClean="0">
                          <a:latin typeface="微軟正黑體"/>
                          <a:ea typeface="新細明體"/>
                        </a:rPr>
                        <a:t> </a:t>
                      </a:r>
                      <a:r>
                        <a:rPr lang="en-US" sz="3200" dirty="0" smtClean="0">
                          <a:latin typeface="微軟正黑體"/>
                          <a:ea typeface="新細明體"/>
                        </a:rPr>
                        <a:t>Mura</a:t>
                      </a:r>
                      <a:r>
                        <a:rPr lang="zh-TW" altLang="en-US" sz="3200" baseline="0" dirty="0" smtClean="0">
                          <a:latin typeface="微軟正黑體"/>
                          <a:ea typeface="新細明體"/>
                        </a:rPr>
                        <a:t> </a:t>
                      </a:r>
                      <a:r>
                        <a:rPr lang="en-US" sz="3200" dirty="0" smtClean="0">
                          <a:latin typeface="微軟正黑體"/>
                          <a:ea typeface="新細明體"/>
                        </a:rPr>
                        <a:t>features</a:t>
                      </a:r>
                      <a:r>
                        <a:rPr lang="zh-TW" altLang="en-US" sz="3200" baseline="0" dirty="0" smtClean="0">
                          <a:latin typeface="微軟正黑體"/>
                          <a:ea typeface="新細明體"/>
                        </a:rPr>
                        <a:t> </a:t>
                      </a:r>
                      <a:r>
                        <a:rPr lang="en-US" sz="3200" dirty="0" smtClean="0">
                          <a:latin typeface="微軟正黑體"/>
                          <a:ea typeface="新細明體"/>
                        </a:rPr>
                        <a:t>detection</a:t>
                      </a:r>
                      <a:endParaRPr lang="zh-TW" sz="3200" dirty="0">
                        <a:latin typeface="Calibri"/>
                        <a:ea typeface="新細明體"/>
                      </a:endParaRPr>
                    </a:p>
                  </a:txBody>
                  <a:tcPr marL="33523" marR="33523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altLang="en-US" sz="3200" dirty="0" smtClean="0">
                          <a:solidFill>
                            <a:srgbClr val="0341EF"/>
                          </a:solidFill>
                          <a:latin typeface="+mn-lt"/>
                          <a:ea typeface="+mn-ea"/>
                        </a:rPr>
                        <a:t>★</a:t>
                      </a:r>
                      <a:endParaRPr lang="zh-TW" altLang="zh-TW" sz="3200" dirty="0">
                        <a:solidFill>
                          <a:srgbClr val="0341EF"/>
                        </a:solidFill>
                        <a:latin typeface="+mn-lt"/>
                        <a:ea typeface="+mn-ea"/>
                      </a:endParaRPr>
                    </a:p>
                  </a:txBody>
                  <a:tcPr marL="33523" marR="33523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9957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3200">
                          <a:solidFill>
                            <a:srgbClr val="000000"/>
                          </a:solidFill>
                          <a:latin typeface="微軟正黑體"/>
                          <a:ea typeface="新細明體"/>
                        </a:rPr>
                        <a:t>10</a:t>
                      </a:r>
                      <a:endParaRPr lang="zh-TW" sz="3200">
                        <a:latin typeface="Calibri"/>
                        <a:ea typeface="新細明體"/>
                      </a:endParaRPr>
                    </a:p>
                  </a:txBody>
                  <a:tcPr marL="33523" marR="33523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3200">
                          <a:latin typeface="Calibri"/>
                          <a:ea typeface="微軟正黑體"/>
                        </a:rPr>
                        <a:t>鍾逢耘</a:t>
                      </a:r>
                      <a:endParaRPr lang="zh-TW" sz="3200">
                        <a:latin typeface="Calibri"/>
                        <a:ea typeface="新細明體"/>
                      </a:endParaRPr>
                    </a:p>
                  </a:txBody>
                  <a:tcPr marL="33523" marR="33523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3200" dirty="0">
                          <a:latin typeface="微軟正黑體"/>
                          <a:ea typeface="新細明體"/>
                        </a:rPr>
                        <a:t>ML4AE0</a:t>
                      </a:r>
                      <a:endParaRPr lang="zh-TW" sz="3200" dirty="0">
                        <a:latin typeface="Calibri"/>
                        <a:ea typeface="新細明體"/>
                      </a:endParaRPr>
                    </a:p>
                  </a:txBody>
                  <a:tcPr marL="33523" marR="33523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TW" sz="3200" dirty="0">
                          <a:latin typeface="Calibri"/>
                          <a:ea typeface="微軟正黑體"/>
                        </a:rPr>
                        <a:t>故障預測與健康管理系統</a:t>
                      </a:r>
                      <a:r>
                        <a:rPr lang="en-US" sz="3200" dirty="0">
                          <a:latin typeface="Calibri"/>
                          <a:ea typeface="微軟正黑體"/>
                        </a:rPr>
                        <a:t>(PHM)</a:t>
                      </a:r>
                      <a:endParaRPr lang="zh-TW" sz="3200" dirty="0">
                        <a:latin typeface="Calibri"/>
                        <a:ea typeface="新細明體"/>
                      </a:endParaRPr>
                    </a:p>
                  </a:txBody>
                  <a:tcPr marL="33523" marR="33523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altLang="en-US" sz="3200" dirty="0" smtClean="0">
                          <a:solidFill>
                            <a:srgbClr val="0341EF"/>
                          </a:solidFill>
                          <a:latin typeface="+mn-lt"/>
                          <a:ea typeface="+mn-ea"/>
                        </a:rPr>
                        <a:t>★</a:t>
                      </a:r>
                      <a:endParaRPr lang="zh-TW" altLang="zh-TW" sz="3200" dirty="0">
                        <a:solidFill>
                          <a:srgbClr val="0341EF"/>
                        </a:solidFill>
                        <a:latin typeface="+mn-lt"/>
                        <a:ea typeface="+mn-ea"/>
                      </a:endParaRPr>
                    </a:p>
                  </a:txBody>
                  <a:tcPr marL="33523" marR="33523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9957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3200">
                          <a:solidFill>
                            <a:srgbClr val="000000"/>
                          </a:solidFill>
                          <a:latin typeface="微軟正黑體"/>
                          <a:ea typeface="新細明體"/>
                        </a:rPr>
                        <a:t>11</a:t>
                      </a:r>
                      <a:endParaRPr lang="zh-TW" sz="3200">
                        <a:latin typeface="Calibri"/>
                        <a:ea typeface="新細明體"/>
                      </a:endParaRPr>
                    </a:p>
                  </a:txBody>
                  <a:tcPr marL="33523" marR="33523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3200">
                          <a:latin typeface="Calibri"/>
                          <a:ea typeface="微軟正黑體"/>
                        </a:rPr>
                        <a:t>呂逸瑋</a:t>
                      </a:r>
                      <a:endParaRPr lang="zh-TW" sz="3200">
                        <a:latin typeface="Calibri"/>
                        <a:ea typeface="新細明體"/>
                      </a:endParaRPr>
                    </a:p>
                  </a:txBody>
                  <a:tcPr marL="33523" marR="33523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3200" dirty="0">
                          <a:latin typeface="微軟正黑體"/>
                          <a:ea typeface="新細明體"/>
                        </a:rPr>
                        <a:t>ABD0A0</a:t>
                      </a:r>
                      <a:endParaRPr lang="zh-TW" sz="3200" dirty="0">
                        <a:latin typeface="Calibri"/>
                        <a:ea typeface="新細明體"/>
                      </a:endParaRPr>
                    </a:p>
                  </a:txBody>
                  <a:tcPr marL="33523" marR="33523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3200" dirty="0">
                          <a:latin typeface="微軟正黑體"/>
                          <a:ea typeface="新細明體"/>
                        </a:rPr>
                        <a:t>All </a:t>
                      </a:r>
                      <a:r>
                        <a:rPr lang="en-US" sz="3200" dirty="0" err="1" smtClean="0">
                          <a:latin typeface="微軟正黑體"/>
                          <a:ea typeface="新細明體"/>
                        </a:rPr>
                        <a:t>Fab</a:t>
                      </a:r>
                      <a:r>
                        <a:rPr lang="en-US" altLang="zh-TW" sz="3200" dirty="0" smtClean="0">
                          <a:latin typeface="微軟正黑體"/>
                          <a:ea typeface="新細明體"/>
                        </a:rPr>
                        <a:t>.</a:t>
                      </a:r>
                      <a:r>
                        <a:rPr lang="en-US" sz="3200" dirty="0" smtClean="0">
                          <a:latin typeface="微軟正黑體"/>
                          <a:ea typeface="新細明體"/>
                        </a:rPr>
                        <a:t> defect </a:t>
                      </a:r>
                      <a:r>
                        <a:rPr lang="en-US" sz="3200" dirty="0">
                          <a:latin typeface="微軟正黑體"/>
                          <a:ea typeface="新細明體"/>
                        </a:rPr>
                        <a:t>image classification</a:t>
                      </a:r>
                      <a:endParaRPr lang="zh-TW" sz="3200" dirty="0">
                        <a:latin typeface="Calibri"/>
                        <a:ea typeface="新細明體"/>
                      </a:endParaRPr>
                    </a:p>
                  </a:txBody>
                  <a:tcPr marL="33523" marR="33523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altLang="en-US" sz="3200" dirty="0" smtClean="0">
                          <a:solidFill>
                            <a:srgbClr val="0341EF"/>
                          </a:solidFill>
                          <a:latin typeface="+mn-lt"/>
                          <a:ea typeface="+mn-ea"/>
                        </a:rPr>
                        <a:t>★</a:t>
                      </a:r>
                      <a:endParaRPr lang="zh-TW" altLang="zh-TW" sz="3200" dirty="0">
                        <a:solidFill>
                          <a:srgbClr val="0341EF"/>
                        </a:solidFill>
                        <a:latin typeface="+mn-lt"/>
                        <a:ea typeface="+mn-ea"/>
                      </a:endParaRPr>
                    </a:p>
                  </a:txBody>
                  <a:tcPr marL="33523" marR="33523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9957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3200">
                          <a:solidFill>
                            <a:srgbClr val="000000"/>
                          </a:solidFill>
                          <a:latin typeface="微軟正黑體"/>
                          <a:ea typeface="新細明體"/>
                        </a:rPr>
                        <a:t>12</a:t>
                      </a:r>
                      <a:endParaRPr lang="zh-TW" sz="3200">
                        <a:latin typeface="Calibri"/>
                        <a:ea typeface="新細明體"/>
                      </a:endParaRPr>
                    </a:p>
                  </a:txBody>
                  <a:tcPr marL="33523" marR="33523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3200">
                          <a:latin typeface="Calibri"/>
                          <a:ea typeface="微軟正黑體"/>
                        </a:rPr>
                        <a:t>姚道志</a:t>
                      </a:r>
                      <a:endParaRPr lang="zh-TW" sz="3200">
                        <a:latin typeface="Calibri"/>
                        <a:ea typeface="新細明體"/>
                      </a:endParaRPr>
                    </a:p>
                  </a:txBody>
                  <a:tcPr marL="33523" marR="33523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3200" dirty="0">
                          <a:latin typeface="微軟正黑體"/>
                          <a:ea typeface="新細明體"/>
                        </a:rPr>
                        <a:t>MQADA1</a:t>
                      </a:r>
                      <a:endParaRPr lang="zh-TW" sz="3200" dirty="0">
                        <a:latin typeface="Calibri"/>
                        <a:ea typeface="新細明體"/>
                      </a:endParaRPr>
                    </a:p>
                  </a:txBody>
                  <a:tcPr marL="33523" marR="33523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TW" sz="3200" dirty="0">
                          <a:latin typeface="Calibri"/>
                          <a:ea typeface="微軟正黑體"/>
                        </a:rPr>
                        <a:t>品管智慧輔助系統</a:t>
                      </a:r>
                      <a:endParaRPr lang="zh-TW" sz="3200" dirty="0">
                        <a:latin typeface="Calibri"/>
                        <a:ea typeface="新細明體"/>
                      </a:endParaRPr>
                    </a:p>
                  </a:txBody>
                  <a:tcPr marL="33523" marR="33523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altLang="en-US" sz="3200" dirty="0" smtClean="0">
                          <a:solidFill>
                            <a:srgbClr val="0341EF"/>
                          </a:solidFill>
                          <a:latin typeface="+mn-lt"/>
                          <a:ea typeface="+mn-ea"/>
                        </a:rPr>
                        <a:t>★</a:t>
                      </a:r>
                      <a:endParaRPr lang="zh-TW" altLang="zh-TW" sz="3200" dirty="0">
                        <a:solidFill>
                          <a:srgbClr val="0341EF"/>
                        </a:solidFill>
                        <a:latin typeface="+mn-lt"/>
                        <a:ea typeface="+mn-ea"/>
                      </a:endParaRPr>
                    </a:p>
                  </a:txBody>
                  <a:tcPr marL="33523" marR="33523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8" name="文字方塊 17"/>
          <p:cNvSpPr txBox="1"/>
          <p:nvPr/>
        </p:nvSpPr>
        <p:spPr>
          <a:xfrm>
            <a:off x="18312680" y="1577413"/>
            <a:ext cx="5760640" cy="1066955"/>
          </a:xfrm>
          <a:prstGeom prst="rect">
            <a:avLst/>
          </a:prstGeom>
          <a:noFill/>
        </p:spPr>
        <p:txBody>
          <a:bodyPr wrap="square" lIns="243829" tIns="121914" rIns="243829" bIns="121914" rtlCol="0">
            <a:spAutoFit/>
          </a:bodyPr>
          <a:lstStyle/>
          <a:p>
            <a:pPr algn="l" defTabSz="2438339" eaLnBrk="0" fontAlgn="base">
              <a:spcBef>
                <a:spcPct val="0"/>
              </a:spcBef>
              <a:spcAft>
                <a:spcPct val="0"/>
              </a:spcAft>
            </a:pPr>
            <a:r>
              <a:rPr kumimoji="1" lang="zh-TW" altLang="en-US" sz="5300" b="0" kern="1200" dirty="0" smtClean="0">
                <a:solidFill>
                  <a:srgbClr val="0341EF"/>
                </a:solidFill>
                <a:latin typeface="Gill Sans MT" pitchFamily="34" charset="0"/>
                <a:ea typeface="微軟正黑體" pitchFamily="34" charset="-120"/>
                <a:cs typeface="+mn-cs"/>
              </a:rPr>
              <a:t>★</a:t>
            </a:r>
            <a:r>
              <a:rPr kumimoji="1" lang="zh-TW" altLang="en-US" sz="5300" b="0" kern="1200" dirty="0" smtClean="0">
                <a:solidFill>
                  <a:prstClr val="black"/>
                </a:solidFill>
                <a:latin typeface="Gill Sans MT" pitchFamily="34" charset="0"/>
                <a:ea typeface="微軟正黑體" pitchFamily="34" charset="-120"/>
                <a:cs typeface="+mn-cs"/>
              </a:rPr>
              <a:t> </a:t>
            </a:r>
            <a:r>
              <a:rPr kumimoji="1" lang="en-US" altLang="zh-TW" sz="5300" b="0" kern="1200" dirty="0" smtClean="0">
                <a:solidFill>
                  <a:srgbClr val="FF0000"/>
                </a:solidFill>
                <a:latin typeface="Gill Sans MT" pitchFamily="34" charset="0"/>
                <a:ea typeface="微軟正黑體" pitchFamily="34" charset="-120"/>
                <a:cs typeface="+mn-cs"/>
              </a:rPr>
              <a:t>67%</a:t>
            </a:r>
            <a:r>
              <a:rPr kumimoji="1" lang="zh-TW" altLang="en-US" sz="5300" b="0" kern="1200" dirty="0" smtClean="0">
                <a:solidFill>
                  <a:srgbClr val="FF0000"/>
                </a:solidFill>
                <a:latin typeface="Gill Sans MT" pitchFamily="34" charset="0"/>
                <a:ea typeface="微軟正黑體" pitchFamily="34" charset="-120"/>
                <a:cs typeface="+mn-cs"/>
              </a:rPr>
              <a:t> </a:t>
            </a:r>
            <a:r>
              <a:rPr kumimoji="1" lang="en-US" altLang="zh-TW" sz="5300" b="0" kern="1200" dirty="0" smtClean="0">
                <a:solidFill>
                  <a:srgbClr val="FF0000"/>
                </a:solidFill>
                <a:latin typeface="Gill Sans MT" pitchFamily="34" charset="0"/>
                <a:ea typeface="微軟正黑體" pitchFamily="34" charset="-120"/>
                <a:cs typeface="+mn-cs"/>
              </a:rPr>
              <a:t>AI</a:t>
            </a:r>
            <a:r>
              <a:rPr kumimoji="1" lang="zh-TW" altLang="en-US" sz="5300" b="0" kern="1200" dirty="0" smtClean="0">
                <a:solidFill>
                  <a:srgbClr val="FF0000"/>
                </a:solidFill>
                <a:latin typeface="Gill Sans MT" pitchFamily="34" charset="0"/>
                <a:ea typeface="微軟正黑體" pitchFamily="34" charset="-120"/>
                <a:cs typeface="+mn-cs"/>
              </a:rPr>
              <a:t> </a:t>
            </a:r>
            <a:r>
              <a:rPr kumimoji="1" lang="en-US" altLang="zh-TW" sz="5300" b="0" kern="1200" dirty="0" smtClean="0">
                <a:solidFill>
                  <a:srgbClr val="FF0000"/>
                </a:solidFill>
                <a:latin typeface="Gill Sans MT" pitchFamily="34" charset="0"/>
                <a:ea typeface="微軟正黑體" pitchFamily="34" charset="-120"/>
                <a:cs typeface="+mn-cs"/>
              </a:rPr>
              <a:t>relative</a:t>
            </a:r>
            <a:endParaRPr kumimoji="1" lang="zh-TW" altLang="en-US" sz="5300" b="0" kern="1200" dirty="0">
              <a:solidFill>
                <a:srgbClr val="FF0000"/>
              </a:solidFill>
              <a:latin typeface="Gill Sans MT" pitchFamily="34" charset="0"/>
              <a:ea typeface="微軟正黑體" pitchFamily="34" charset="-120"/>
              <a:cs typeface="+mn-cs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1030761" y="2657533"/>
            <a:ext cx="8760973" cy="1066955"/>
          </a:xfrm>
          <a:prstGeom prst="rect">
            <a:avLst/>
          </a:prstGeom>
          <a:noFill/>
        </p:spPr>
        <p:txBody>
          <a:bodyPr wrap="square" lIns="243829" tIns="121914" rIns="243829" bIns="121914" rtlCol="0">
            <a:spAutoFit/>
          </a:bodyPr>
          <a:lstStyle/>
          <a:p>
            <a:pPr algn="l" defTabSz="2438339" eaLnBrk="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TW" sz="5300" b="0" kern="1200" dirty="0" smtClean="0">
                <a:solidFill>
                  <a:srgbClr val="0341EF"/>
                </a:solidFill>
                <a:latin typeface="Gill Sans MT" pitchFamily="34" charset="0"/>
                <a:ea typeface="微軟正黑體" pitchFamily="34" charset="-120"/>
                <a:cs typeface="+mn-cs"/>
              </a:rPr>
              <a:t>75%</a:t>
            </a:r>
            <a:r>
              <a:rPr kumimoji="1" lang="zh-TW" altLang="en-US" sz="5300" b="0" kern="1200" dirty="0" smtClean="0">
                <a:solidFill>
                  <a:srgbClr val="0341EF"/>
                </a:solidFill>
                <a:latin typeface="Gill Sans MT" pitchFamily="34" charset="0"/>
                <a:ea typeface="微軟正黑體" pitchFamily="34" charset="-120"/>
                <a:cs typeface="+mn-cs"/>
              </a:rPr>
              <a:t> </a:t>
            </a:r>
            <a:r>
              <a:rPr kumimoji="1" lang="en-US" altLang="zh-TW" sz="5300" b="0" kern="1200" dirty="0" smtClean="0">
                <a:solidFill>
                  <a:srgbClr val="0341EF"/>
                </a:solidFill>
                <a:latin typeface="Gill Sans MT" pitchFamily="34" charset="0"/>
                <a:ea typeface="微軟正黑體" pitchFamily="34" charset="-120"/>
                <a:cs typeface="+mn-cs"/>
              </a:rPr>
              <a:t>AI</a:t>
            </a:r>
            <a:r>
              <a:rPr kumimoji="1" lang="zh-TW" altLang="en-US" sz="5300" b="0" kern="1200" dirty="0" smtClean="0">
                <a:solidFill>
                  <a:srgbClr val="0341EF"/>
                </a:solidFill>
                <a:latin typeface="Gill Sans MT" pitchFamily="34" charset="0"/>
                <a:ea typeface="微軟正黑體" pitchFamily="34" charset="-120"/>
                <a:cs typeface="+mn-cs"/>
              </a:rPr>
              <a:t> </a:t>
            </a:r>
            <a:r>
              <a:rPr kumimoji="1" lang="en-US" altLang="zh-TW" sz="5300" b="0" kern="1200" dirty="0" smtClean="0">
                <a:solidFill>
                  <a:srgbClr val="0341EF"/>
                </a:solidFill>
                <a:latin typeface="Gill Sans MT" pitchFamily="34" charset="0"/>
                <a:ea typeface="微軟正黑體" pitchFamily="34" charset="-120"/>
                <a:cs typeface="+mn-cs"/>
              </a:rPr>
              <a:t>relative</a:t>
            </a:r>
            <a:endParaRPr kumimoji="1" lang="zh-TW" altLang="en-US" sz="5300" b="0" kern="1200" dirty="0">
              <a:solidFill>
                <a:srgbClr val="0341EF"/>
              </a:solidFill>
              <a:latin typeface="Gill Sans MT" pitchFamily="34" charset="0"/>
              <a:ea typeface="微軟正黑體" pitchFamily="34" charset="-120"/>
              <a:cs typeface="+mn-cs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9911751" y="1817440"/>
            <a:ext cx="8760973" cy="902805"/>
          </a:xfrm>
          <a:prstGeom prst="rect">
            <a:avLst/>
          </a:prstGeom>
          <a:noFill/>
        </p:spPr>
        <p:txBody>
          <a:bodyPr wrap="square" lIns="243829" tIns="121914" rIns="243829" bIns="121914" rtlCol="0">
            <a:spAutoFit/>
          </a:bodyPr>
          <a:lstStyle/>
          <a:p>
            <a:pPr algn="l" defTabSz="2438339" eaLnBrk="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TW" sz="4300" b="0" kern="1200" dirty="0" smtClean="0">
                <a:solidFill>
                  <a:srgbClr val="0341EF"/>
                </a:solidFill>
                <a:latin typeface="Gill Sans MT" pitchFamily="34" charset="0"/>
                <a:ea typeface="微軟正黑體" pitchFamily="34" charset="-120"/>
                <a:cs typeface="+mn-cs"/>
              </a:rPr>
              <a:t>14</a:t>
            </a:r>
            <a:r>
              <a:rPr kumimoji="1" lang="zh-TW" altLang="en-US" sz="4300" b="0" kern="1200" dirty="0" smtClean="0">
                <a:solidFill>
                  <a:srgbClr val="0341EF"/>
                </a:solidFill>
                <a:latin typeface="Gill Sans MT" pitchFamily="34" charset="0"/>
                <a:ea typeface="微軟正黑體" pitchFamily="34" charset="-120"/>
                <a:cs typeface="+mn-cs"/>
              </a:rPr>
              <a:t>位廠處主管評分</a:t>
            </a:r>
            <a:endParaRPr kumimoji="1" lang="zh-TW" altLang="en-US" sz="4300" b="0" kern="1200" dirty="0">
              <a:solidFill>
                <a:srgbClr val="0341EF"/>
              </a:solidFill>
              <a:latin typeface="Gill Sans MT" pitchFamily="34" charset="0"/>
              <a:ea typeface="微軟正黑體" pitchFamily="34" charset="-120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微軟正黑體" pitchFamily="34" charset="-120"/>
                <a:cs typeface="+mn-cs"/>
              </a:rPr>
              <a:t>A+</a:t>
            </a:r>
            <a:r>
              <a:rPr lang="zh-TW" altLang="en-US" dirty="0" smtClean="0">
                <a:latin typeface="微軟正黑體" pitchFamily="34" charset="-120"/>
                <a:cs typeface="+mn-cs"/>
              </a:rPr>
              <a:t>種子</a:t>
            </a:r>
            <a:r>
              <a:rPr lang="zh-TW" altLang="zh-TW" dirty="0" smtClean="0">
                <a:latin typeface="微軟正黑體" pitchFamily="34" charset="-120"/>
                <a:cs typeface="+mn-cs"/>
              </a:rPr>
              <a:t>心得</a:t>
            </a:r>
            <a:endParaRPr lang="zh-TW" altLang="en-US" dirty="0">
              <a:latin typeface="微軟正黑體" pitchFamily="34" charset="-120"/>
              <a:cs typeface="+mn-cs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50707" y="2537520"/>
            <a:ext cx="23282587" cy="9841093"/>
          </a:xfrm>
        </p:spPr>
        <p:txBody>
          <a:bodyPr>
            <a:noAutofit/>
          </a:bodyPr>
          <a:lstStyle/>
          <a:p>
            <a:pPr>
              <a:spcBef>
                <a:spcPts val="1600"/>
              </a:spcBef>
            </a:pPr>
            <a:r>
              <a:rPr lang="en-US" altLang="zh-TW" sz="3200" b="1" dirty="0" smtClean="0">
                <a:latin typeface="微軟正黑體" pitchFamily="34" charset="-120"/>
              </a:rPr>
              <a:t>(</a:t>
            </a:r>
            <a:r>
              <a:rPr lang="zh-TW" altLang="zh-TW" sz="3200" b="1" dirty="0">
                <a:latin typeface="微軟正黑體" pitchFamily="34" charset="-120"/>
              </a:rPr>
              <a:t>實習生</a:t>
            </a:r>
            <a:r>
              <a:rPr lang="en-US" altLang="zh-TW" sz="3200" b="1" dirty="0">
                <a:latin typeface="微軟正黑體" pitchFamily="34" charset="-120"/>
              </a:rPr>
              <a:t>-&gt;</a:t>
            </a:r>
            <a:r>
              <a:rPr lang="zh-TW" altLang="zh-TW" sz="3200" b="1" dirty="0">
                <a:latin typeface="微軟正黑體" pitchFamily="34" charset="-120"/>
              </a:rPr>
              <a:t>公司</a:t>
            </a:r>
            <a:r>
              <a:rPr lang="en-US" altLang="zh-TW" sz="3200" b="1" dirty="0" smtClean="0">
                <a:latin typeface="微軟正黑體" pitchFamily="34" charset="-120"/>
              </a:rPr>
              <a:t>)</a:t>
            </a:r>
            <a:r>
              <a:rPr lang="zh-TW" altLang="zh-TW" sz="3200" b="1" dirty="0">
                <a:latin typeface="微軟正黑體" pitchFamily="34" charset="-120"/>
              </a:rPr>
              <a:t>實習</a:t>
            </a:r>
            <a:r>
              <a:rPr lang="zh-TW" altLang="zh-TW" sz="3200" b="1" dirty="0" smtClean="0">
                <a:latin typeface="微軟正黑體" pitchFamily="34" charset="-120"/>
              </a:rPr>
              <a:t>期間成果、有</a:t>
            </a:r>
            <a:r>
              <a:rPr lang="zh-TW" altLang="zh-TW" sz="3200" b="1" dirty="0">
                <a:latin typeface="微軟正黑體" pitchFamily="34" charset="-120"/>
              </a:rPr>
              <a:t>哪些</a:t>
            </a:r>
            <a:r>
              <a:rPr lang="zh-TW" altLang="zh-TW" sz="3200" b="1" dirty="0" smtClean="0">
                <a:latin typeface="微軟正黑體" pitchFamily="34" charset="-120"/>
              </a:rPr>
              <a:t>助益</a:t>
            </a:r>
            <a:r>
              <a:rPr lang="en-US" altLang="zh-TW" sz="3200" b="1" dirty="0" smtClean="0">
                <a:latin typeface="微軟正黑體" pitchFamily="34" charset="-120"/>
              </a:rPr>
              <a:t>?</a:t>
            </a:r>
          </a:p>
          <a:p>
            <a:pPr marL="2133493" lvl="1" indent="-1904904">
              <a:spcBef>
                <a:spcPts val="1600"/>
              </a:spcBef>
            </a:pPr>
            <a:r>
              <a:rPr lang="en-US" altLang="zh-TW" sz="3200" dirty="0" smtClean="0">
                <a:solidFill>
                  <a:srgbClr val="0083A2"/>
                </a:solidFill>
                <a:latin typeface="微軟正黑體" pitchFamily="34" charset="-120"/>
              </a:rPr>
              <a:t>1.</a:t>
            </a:r>
            <a:r>
              <a:rPr lang="zh-TW" altLang="en-US" sz="3200" dirty="0" smtClean="0">
                <a:solidFill>
                  <a:srgbClr val="0083A2"/>
                </a:solidFill>
                <a:latin typeface="微軟正黑體" pitchFamily="34" charset="-120"/>
              </a:rPr>
              <a:t> 以在校生的學習經驗來檢視工廠生產流程，提供不同的見解，並應用於廠端的生產方式，取得</a:t>
            </a:r>
            <a:r>
              <a:rPr lang="zh-TW" altLang="en-US" sz="3200" dirty="0" smtClean="0">
                <a:solidFill>
                  <a:srgbClr val="FF0000"/>
                </a:solidFill>
                <a:latin typeface="微軟正黑體" pitchFamily="34" charset="-120"/>
              </a:rPr>
              <a:t>不一樣創新的結果</a:t>
            </a:r>
            <a:r>
              <a:rPr lang="en-US" altLang="zh-TW" sz="3200" dirty="0" smtClean="0">
                <a:solidFill>
                  <a:srgbClr val="FF0000"/>
                </a:solidFill>
                <a:latin typeface="微軟正黑體" pitchFamily="34" charset="-120"/>
              </a:rPr>
              <a:t>(1+1&gt;2)</a:t>
            </a:r>
          </a:p>
          <a:p>
            <a:pPr marL="2133493" lvl="1" indent="-1904904">
              <a:spcBef>
                <a:spcPts val="1600"/>
              </a:spcBef>
            </a:pPr>
            <a:r>
              <a:rPr lang="en-US" altLang="zh-TW" sz="3200" dirty="0" smtClean="0">
                <a:solidFill>
                  <a:srgbClr val="0083A2"/>
                </a:solidFill>
                <a:latin typeface="微軟正黑體" pitchFamily="34" charset="-120"/>
              </a:rPr>
              <a:t>2.</a:t>
            </a:r>
            <a:r>
              <a:rPr lang="zh-TW" altLang="en-US" sz="3200" dirty="0" smtClean="0">
                <a:solidFill>
                  <a:srgbClr val="0083A2"/>
                </a:solidFill>
                <a:latin typeface="微軟正黑體" pitchFamily="34" charset="-120"/>
              </a:rPr>
              <a:t> </a:t>
            </a:r>
            <a:r>
              <a:rPr lang="zh-TW" altLang="en-US" sz="3200" dirty="0" smtClean="0">
                <a:solidFill>
                  <a:srgbClr val="FF0000"/>
                </a:solidFill>
                <a:latin typeface="微軟正黑體" pitchFamily="34" charset="-120"/>
              </a:rPr>
              <a:t>將學術上的</a:t>
            </a:r>
            <a:r>
              <a:rPr lang="en-US" altLang="zh-TW" sz="3200" dirty="0" smtClean="0">
                <a:solidFill>
                  <a:srgbClr val="FF0000"/>
                </a:solidFill>
                <a:latin typeface="微軟正黑體" pitchFamily="34" charset="-120"/>
              </a:rPr>
              <a:t>AI</a:t>
            </a:r>
            <a:r>
              <a:rPr lang="zh-TW" altLang="en-US" sz="3200" dirty="0" smtClean="0">
                <a:solidFill>
                  <a:srgbClr val="FF0000"/>
                </a:solidFill>
                <a:latin typeface="微軟正黑體" pitchFamily="34" charset="-120"/>
              </a:rPr>
              <a:t>科技帶進</a:t>
            </a:r>
            <a:r>
              <a:rPr lang="en-US" altLang="zh-TW" sz="3200" dirty="0" smtClean="0">
                <a:solidFill>
                  <a:srgbClr val="FF0000"/>
                </a:solidFill>
                <a:latin typeface="微軟正黑體" pitchFamily="34" charset="-120"/>
              </a:rPr>
              <a:t>AUO</a:t>
            </a:r>
            <a:r>
              <a:rPr lang="zh-TW" altLang="en-US" sz="3200" dirty="0" smtClean="0">
                <a:solidFill>
                  <a:srgbClr val="0083A2"/>
                </a:solidFill>
                <a:latin typeface="微軟正黑體" pitchFamily="34" charset="-120"/>
              </a:rPr>
              <a:t>，一方面能</a:t>
            </a:r>
            <a:r>
              <a:rPr lang="zh-TW" altLang="en-US" sz="3200" dirty="0" smtClean="0">
                <a:solidFill>
                  <a:srgbClr val="FF0000"/>
                </a:solidFill>
                <a:latin typeface="微軟正黑體" pitchFamily="34" charset="-120"/>
              </a:rPr>
              <a:t>讓同仁了解</a:t>
            </a:r>
            <a:r>
              <a:rPr lang="en-US" altLang="zh-TW" sz="3200" dirty="0" smtClean="0">
                <a:solidFill>
                  <a:srgbClr val="FF0000"/>
                </a:solidFill>
                <a:latin typeface="微軟正黑體" pitchFamily="34" charset="-120"/>
              </a:rPr>
              <a:t>AI</a:t>
            </a:r>
            <a:r>
              <a:rPr lang="zh-TW" altLang="en-US" sz="3200" dirty="0" smtClean="0">
                <a:solidFill>
                  <a:srgbClr val="FF0000"/>
                </a:solidFill>
                <a:latin typeface="微軟正黑體" pitchFamily="34" charset="-120"/>
              </a:rPr>
              <a:t>技術的進步和對產業的衝擊</a:t>
            </a:r>
            <a:r>
              <a:rPr lang="zh-TW" altLang="en-US" sz="3200" dirty="0" smtClean="0">
                <a:solidFill>
                  <a:srgbClr val="0083A2"/>
                </a:solidFill>
                <a:latin typeface="微軟正黑體" pitchFamily="34" charset="-120"/>
              </a:rPr>
              <a:t>，另一方面也</a:t>
            </a:r>
            <a:r>
              <a:rPr lang="zh-TW" altLang="en-US" sz="3200" dirty="0" smtClean="0">
                <a:solidFill>
                  <a:srgbClr val="FF0000"/>
                </a:solidFill>
                <a:latin typeface="微軟正黑體" pitchFamily="34" charset="-120"/>
              </a:rPr>
              <a:t>加速讓同仁認知到已不得不變</a:t>
            </a:r>
            <a:endParaRPr lang="en-US" altLang="zh-TW" sz="3200" dirty="0" smtClean="0">
              <a:solidFill>
                <a:srgbClr val="FF0000"/>
              </a:solidFill>
              <a:latin typeface="微軟正黑體" pitchFamily="34" charset="-120"/>
            </a:endParaRPr>
          </a:p>
          <a:p>
            <a:pPr marL="711164" lvl="1" indent="-482577">
              <a:spcBef>
                <a:spcPts val="1600"/>
              </a:spcBef>
            </a:pPr>
            <a:r>
              <a:rPr lang="en-US" altLang="zh-TW" sz="3200" dirty="0" smtClean="0">
                <a:solidFill>
                  <a:srgbClr val="0083A2"/>
                </a:solidFill>
                <a:latin typeface="微軟正黑體" pitchFamily="34" charset="-120"/>
              </a:rPr>
              <a:t>3.</a:t>
            </a:r>
            <a:r>
              <a:rPr lang="zh-TW" altLang="en-US" sz="3200" dirty="0" smtClean="0">
                <a:solidFill>
                  <a:srgbClr val="0083A2"/>
                </a:solidFill>
                <a:latin typeface="微軟正黑體" pitchFamily="34" charset="-120"/>
              </a:rPr>
              <a:t> 工廠端傳統上的作法注重傳承及經驗</a:t>
            </a:r>
            <a:r>
              <a:rPr lang="en-US" altLang="zh-TW" sz="3200" dirty="0" smtClean="0">
                <a:solidFill>
                  <a:srgbClr val="0083A2"/>
                </a:solidFill>
                <a:latin typeface="微軟正黑體" pitchFamily="34" charset="-120"/>
              </a:rPr>
              <a:t>, </a:t>
            </a:r>
            <a:r>
              <a:rPr lang="zh-TW" altLang="en-US" sz="3200" dirty="0" smtClean="0">
                <a:solidFill>
                  <a:srgbClr val="0083A2"/>
                </a:solidFill>
                <a:latin typeface="微軟正黑體" pitchFamily="34" charset="-120"/>
              </a:rPr>
              <a:t>異常事件的處理則遵循 </a:t>
            </a:r>
            <a:r>
              <a:rPr lang="en-US" altLang="zh-TW" sz="3200" dirty="0" smtClean="0">
                <a:solidFill>
                  <a:srgbClr val="0083A2"/>
                </a:solidFill>
                <a:latin typeface="微軟正黑體" pitchFamily="34" charset="-120"/>
              </a:rPr>
              <a:t>SOP </a:t>
            </a:r>
            <a:r>
              <a:rPr lang="zh-TW" altLang="en-US" sz="3200" dirty="0" smtClean="0">
                <a:solidFill>
                  <a:srgbClr val="0083A2"/>
                </a:solidFill>
                <a:latin typeface="微軟正黑體" pitchFamily="34" charset="-120"/>
              </a:rPr>
              <a:t>的規範</a:t>
            </a:r>
            <a:r>
              <a:rPr lang="en-US" altLang="zh-TW" sz="3200" dirty="0" smtClean="0">
                <a:solidFill>
                  <a:srgbClr val="0083A2"/>
                </a:solidFill>
                <a:latin typeface="微軟正黑體" pitchFamily="34" charset="-120"/>
              </a:rPr>
              <a:t>.</a:t>
            </a:r>
            <a:r>
              <a:rPr lang="zh-TW" altLang="en-US" sz="3200" dirty="0" smtClean="0">
                <a:solidFill>
                  <a:srgbClr val="0083A2"/>
                </a:solidFill>
                <a:latin typeface="微軟正黑體" pitchFamily="34" charset="-120"/>
              </a:rPr>
              <a:t> 實習生的引進除了讓同仁瞭解目前學界上對於工廠運作</a:t>
            </a:r>
            <a:r>
              <a:rPr lang="zh-TW" altLang="en-US" sz="3200" dirty="0" smtClean="0">
                <a:solidFill>
                  <a:srgbClr val="FF0000"/>
                </a:solidFill>
                <a:latin typeface="微軟正黑體" pitchFamily="34" charset="-120"/>
              </a:rPr>
              <a:t>有哪些新的手法可以導入</a:t>
            </a:r>
            <a:r>
              <a:rPr lang="en-US" altLang="zh-TW" sz="3200" dirty="0" smtClean="0">
                <a:solidFill>
                  <a:srgbClr val="0083A2"/>
                </a:solidFill>
                <a:latin typeface="微軟正黑體" pitchFamily="34" charset="-120"/>
              </a:rPr>
              <a:t>, </a:t>
            </a:r>
            <a:r>
              <a:rPr lang="zh-TW" altLang="en-US" sz="3200" dirty="0" smtClean="0">
                <a:solidFill>
                  <a:srgbClr val="0083A2"/>
                </a:solidFill>
                <a:latin typeface="微軟正黑體" pitchFamily="34" charset="-120"/>
              </a:rPr>
              <a:t>對於</a:t>
            </a:r>
            <a:r>
              <a:rPr lang="zh-TW" altLang="en-US" sz="3200" dirty="0" smtClean="0">
                <a:solidFill>
                  <a:srgbClr val="FF0000"/>
                </a:solidFill>
                <a:latin typeface="微軟正黑體" pitchFamily="34" charset="-120"/>
              </a:rPr>
              <a:t>數據的處理及分析上也較為有正規的作法</a:t>
            </a:r>
            <a:r>
              <a:rPr lang="en-US" altLang="zh-TW" sz="3200" dirty="0" smtClean="0">
                <a:solidFill>
                  <a:srgbClr val="0083A2"/>
                </a:solidFill>
                <a:latin typeface="微軟正黑體" pitchFamily="34" charset="-120"/>
              </a:rPr>
              <a:t>.</a:t>
            </a:r>
          </a:p>
          <a:p>
            <a:pPr marL="711164" lvl="1" indent="-482577">
              <a:spcBef>
                <a:spcPts val="1600"/>
              </a:spcBef>
            </a:pPr>
            <a:endParaRPr lang="en-US" altLang="zh-TW" sz="3200" dirty="0" smtClean="0">
              <a:solidFill>
                <a:srgbClr val="0083A2"/>
              </a:solidFill>
              <a:latin typeface="微軟正黑體" pitchFamily="34" charset="-120"/>
            </a:endParaRPr>
          </a:p>
          <a:p>
            <a:pPr>
              <a:spcBef>
                <a:spcPts val="1600"/>
              </a:spcBef>
            </a:pPr>
            <a:r>
              <a:rPr lang="en-US" altLang="zh-TW" sz="3200" b="1" dirty="0" smtClean="0">
                <a:latin typeface="微軟正黑體" pitchFamily="34" charset="-120"/>
              </a:rPr>
              <a:t>(</a:t>
            </a:r>
            <a:r>
              <a:rPr lang="zh-TW" altLang="zh-TW" sz="3200" b="1" dirty="0" smtClean="0">
                <a:latin typeface="微軟正黑體" pitchFamily="34" charset="-120"/>
              </a:rPr>
              <a:t>公司</a:t>
            </a:r>
            <a:r>
              <a:rPr lang="en-US" altLang="zh-TW" sz="3200" b="1" dirty="0" smtClean="0">
                <a:latin typeface="微軟正黑體" pitchFamily="34" charset="-120"/>
              </a:rPr>
              <a:t>-&gt;</a:t>
            </a:r>
            <a:r>
              <a:rPr lang="zh-TW" altLang="zh-TW" sz="3200" b="1" dirty="0" smtClean="0">
                <a:latin typeface="微軟正黑體" pitchFamily="34" charset="-120"/>
              </a:rPr>
              <a:t>實習生</a:t>
            </a:r>
            <a:r>
              <a:rPr lang="en-US" altLang="zh-TW" sz="3200" b="1" dirty="0" smtClean="0">
                <a:latin typeface="微軟正黑體" pitchFamily="34" charset="-120"/>
              </a:rPr>
              <a:t>)</a:t>
            </a:r>
            <a:r>
              <a:rPr lang="zh-TW" altLang="zh-TW" sz="3200" b="1" dirty="0" smtClean="0">
                <a:latin typeface="微軟正黑體" pitchFamily="34" charset="-120"/>
              </a:rPr>
              <a:t>實習經歷成長、未來幫助</a:t>
            </a:r>
            <a:r>
              <a:rPr lang="en-US" altLang="zh-TW" sz="3200" b="1" dirty="0" smtClean="0">
                <a:latin typeface="微軟正黑體" pitchFamily="34" charset="-120"/>
              </a:rPr>
              <a:t>?   </a:t>
            </a:r>
          </a:p>
          <a:p>
            <a:pPr indent="-685767">
              <a:spcBef>
                <a:spcPts val="1600"/>
              </a:spcBef>
            </a:pPr>
            <a:r>
              <a:rPr lang="en-US" altLang="zh-TW" sz="3200" dirty="0" smtClean="0">
                <a:solidFill>
                  <a:srgbClr val="0083A2"/>
                </a:solidFill>
                <a:latin typeface="微軟正黑體" pitchFamily="34" charset="-120"/>
              </a:rPr>
              <a:t>1.</a:t>
            </a:r>
            <a:r>
              <a:rPr lang="zh-TW" altLang="en-US" sz="3200" dirty="0" smtClean="0">
                <a:solidFill>
                  <a:srgbClr val="FF0000"/>
                </a:solidFill>
                <a:latin typeface="微軟正黑體" pitchFamily="34" charset="-120"/>
              </a:rPr>
              <a:t> 同仁間的合作模式及專案的執行手法</a:t>
            </a:r>
            <a:r>
              <a:rPr lang="zh-TW" altLang="en-US" sz="3200" dirty="0" smtClean="0">
                <a:solidFill>
                  <a:srgbClr val="0083A2"/>
                </a:solidFill>
                <a:latin typeface="微軟正黑體" pitchFamily="34" charset="-120"/>
              </a:rPr>
              <a:t>，皆可供未來執行專題或撰寫論文的參考</a:t>
            </a:r>
            <a:endParaRPr lang="en-US" altLang="zh-TW" sz="3200" dirty="0" smtClean="0">
              <a:solidFill>
                <a:srgbClr val="0083A2"/>
              </a:solidFill>
              <a:latin typeface="微軟正黑體" pitchFamily="34" charset="-120"/>
            </a:endParaRPr>
          </a:p>
          <a:p>
            <a:pPr indent="-685767">
              <a:spcBef>
                <a:spcPts val="1600"/>
              </a:spcBef>
            </a:pPr>
            <a:r>
              <a:rPr lang="en-US" altLang="zh-TW" sz="3200" dirty="0" smtClean="0">
                <a:solidFill>
                  <a:srgbClr val="0083A2"/>
                </a:solidFill>
                <a:latin typeface="微軟正黑體" pitchFamily="34" charset="-120"/>
              </a:rPr>
              <a:t>2.</a:t>
            </a:r>
            <a:r>
              <a:rPr lang="zh-TW" altLang="en-US" sz="3200" dirty="0" smtClean="0">
                <a:solidFill>
                  <a:srgbClr val="0083A2"/>
                </a:solidFill>
                <a:latin typeface="微軟正黑體" pitchFamily="34" charset="-120"/>
              </a:rPr>
              <a:t> 擁有</a:t>
            </a:r>
            <a:r>
              <a:rPr lang="zh-TW" altLang="en-US" sz="3200" dirty="0" smtClean="0">
                <a:solidFill>
                  <a:srgbClr val="FF0000"/>
                </a:solidFill>
                <a:latin typeface="微軟正黑體" pitchFamily="34" charset="-120"/>
              </a:rPr>
              <a:t>提早接觸業界的經驗</a:t>
            </a:r>
            <a:r>
              <a:rPr lang="zh-TW" altLang="en-US" sz="3200" dirty="0" smtClean="0">
                <a:solidFill>
                  <a:srgbClr val="0083A2"/>
                </a:solidFill>
                <a:latin typeface="微軟正黑體" pitchFamily="34" charset="-120"/>
              </a:rPr>
              <a:t>，將使未來的學習規劃，能更符合產業需求</a:t>
            </a:r>
            <a:endParaRPr lang="en-US" altLang="zh-TW" sz="3200" dirty="0" smtClean="0">
              <a:solidFill>
                <a:srgbClr val="0083A2"/>
              </a:solidFill>
              <a:latin typeface="微軟正黑體" pitchFamily="34" charset="-120"/>
            </a:endParaRPr>
          </a:p>
          <a:p>
            <a:pPr indent="-685767">
              <a:spcBef>
                <a:spcPts val="1600"/>
              </a:spcBef>
            </a:pPr>
            <a:r>
              <a:rPr lang="en-US" altLang="zh-TW" sz="3200" dirty="0" smtClean="0">
                <a:solidFill>
                  <a:srgbClr val="0083A2"/>
                </a:solidFill>
                <a:latin typeface="微軟正黑體" pitchFamily="34" charset="-120"/>
              </a:rPr>
              <a:t>3.</a:t>
            </a:r>
            <a:r>
              <a:rPr lang="zh-TW" altLang="en-US" sz="3200" dirty="0" smtClean="0">
                <a:solidFill>
                  <a:srgbClr val="0083A2"/>
                </a:solidFill>
                <a:latin typeface="微軟正黑體" pitchFamily="34" charset="-120"/>
              </a:rPr>
              <a:t> 對於畢業之後的工作</a:t>
            </a:r>
            <a:r>
              <a:rPr lang="en-US" altLang="zh-TW" sz="3200" dirty="0" smtClean="0">
                <a:solidFill>
                  <a:srgbClr val="0083A2"/>
                </a:solidFill>
                <a:latin typeface="微軟正黑體" pitchFamily="34" charset="-120"/>
              </a:rPr>
              <a:t>, </a:t>
            </a:r>
            <a:r>
              <a:rPr lang="zh-TW" altLang="en-US" sz="3200" dirty="0" smtClean="0">
                <a:solidFill>
                  <a:srgbClr val="0083A2"/>
                </a:solidFill>
                <a:latin typeface="微軟正黑體" pitchFamily="34" charset="-120"/>
              </a:rPr>
              <a:t>不管是</a:t>
            </a:r>
            <a:r>
              <a:rPr lang="zh-TW" altLang="en-US" sz="3200" dirty="0" smtClean="0">
                <a:solidFill>
                  <a:srgbClr val="FF0000"/>
                </a:solidFill>
                <a:latin typeface="微軟正黑體" pitchFamily="34" charset="-120"/>
              </a:rPr>
              <a:t>工作內容、公司文化、公司營運及同事相處</a:t>
            </a:r>
            <a:r>
              <a:rPr lang="zh-TW" altLang="en-US" sz="3200" dirty="0" smtClean="0">
                <a:solidFill>
                  <a:srgbClr val="0083A2"/>
                </a:solidFill>
                <a:latin typeface="微軟正黑體" pitchFamily="34" charset="-120"/>
              </a:rPr>
              <a:t>有初步了解</a:t>
            </a:r>
            <a:r>
              <a:rPr lang="en-US" altLang="zh-TW" sz="3200" dirty="0" smtClean="0">
                <a:solidFill>
                  <a:srgbClr val="0083A2"/>
                </a:solidFill>
                <a:latin typeface="微軟正黑體" pitchFamily="34" charset="-120"/>
              </a:rPr>
              <a:t>;</a:t>
            </a:r>
            <a:r>
              <a:rPr lang="zh-TW" altLang="en-US" sz="3200" dirty="0" smtClean="0">
                <a:solidFill>
                  <a:srgbClr val="0083A2"/>
                </a:solidFill>
                <a:latin typeface="微軟正黑體" pitchFamily="34" charset="-120"/>
              </a:rPr>
              <a:t> </a:t>
            </a:r>
            <a:r>
              <a:rPr lang="zh-TW" altLang="zh-TW" sz="3200" dirty="0" smtClean="0">
                <a:solidFill>
                  <a:srgbClr val="0083A2"/>
                </a:solidFill>
              </a:rPr>
              <a:t>這兩個月在工廠中碰到很多實務上的應用，能夠運用我現有的知識解決。現階段還沒辦法解決的，</a:t>
            </a:r>
            <a:r>
              <a:rPr lang="zh-TW" altLang="en-US" sz="3200" dirty="0" smtClean="0">
                <a:solidFill>
                  <a:srgbClr val="0083A2"/>
                </a:solidFill>
                <a:latin typeface="微軟正黑體" pitchFamily="34" charset="-120"/>
              </a:rPr>
              <a:t>在學界剩下一年的時間必須好好充實自己</a:t>
            </a:r>
            <a:r>
              <a:rPr lang="zh-TW" altLang="zh-TW" sz="3200" dirty="0" smtClean="0">
                <a:solidFill>
                  <a:srgbClr val="0083A2"/>
                </a:solidFill>
              </a:rPr>
              <a:t>，繼續鑽研找答案</a:t>
            </a:r>
            <a:endParaRPr lang="en-US" altLang="zh-TW" sz="3200" dirty="0" smtClean="0">
              <a:solidFill>
                <a:srgbClr val="0083A2"/>
              </a:solidFill>
            </a:endParaRPr>
          </a:p>
          <a:p>
            <a:pPr indent="-685767">
              <a:spcBef>
                <a:spcPts val="1600"/>
              </a:spcBef>
            </a:pPr>
            <a:r>
              <a:rPr lang="en-US" altLang="zh-TW" sz="3200" dirty="0" smtClean="0">
                <a:solidFill>
                  <a:srgbClr val="0083A2"/>
                </a:solidFill>
                <a:latin typeface="微軟正黑體" pitchFamily="34" charset="-120"/>
              </a:rPr>
              <a:t>4.</a:t>
            </a:r>
            <a:r>
              <a:rPr lang="zh-TW" altLang="en-US" sz="3200" dirty="0" smtClean="0">
                <a:solidFill>
                  <a:srgbClr val="0083A2"/>
                </a:solidFill>
                <a:latin typeface="微軟正黑體" pitchFamily="34" charset="-120"/>
              </a:rPr>
              <a:t> 在學校僅有數據上的理論分析及演算</a:t>
            </a:r>
            <a:r>
              <a:rPr lang="en-US" altLang="zh-TW" sz="3200" dirty="0" smtClean="0">
                <a:solidFill>
                  <a:srgbClr val="0083A2"/>
                </a:solidFill>
                <a:latin typeface="微軟正黑體" pitchFamily="34" charset="-120"/>
              </a:rPr>
              <a:t>,</a:t>
            </a:r>
            <a:r>
              <a:rPr lang="zh-TW" altLang="en-US" sz="3200" dirty="0" smtClean="0">
                <a:solidFill>
                  <a:srgbClr val="0083A2"/>
                </a:solidFill>
                <a:latin typeface="微軟正黑體" pitchFamily="34" charset="-120"/>
              </a:rPr>
              <a:t> 並無法得知</a:t>
            </a:r>
            <a:r>
              <a:rPr lang="zh-TW" altLang="en-US" sz="3200" dirty="0" smtClean="0">
                <a:solidFill>
                  <a:srgbClr val="FF0000"/>
                </a:solidFill>
                <a:latin typeface="微軟正黑體" pitchFamily="34" charset="-120"/>
              </a:rPr>
              <a:t>實務對於業界的應用</a:t>
            </a:r>
            <a:r>
              <a:rPr lang="en-US" altLang="zh-TW" sz="3200" dirty="0" smtClean="0">
                <a:solidFill>
                  <a:srgbClr val="0083A2"/>
                </a:solidFill>
                <a:latin typeface="微軟正黑體" pitchFamily="34" charset="-120"/>
              </a:rPr>
              <a:t>; </a:t>
            </a:r>
            <a:r>
              <a:rPr lang="zh-TW" altLang="en-US" sz="3200" dirty="0" smtClean="0">
                <a:solidFill>
                  <a:srgbClr val="0083A2"/>
                </a:solidFill>
                <a:latin typeface="微軟正黑體" pitchFamily="34" charset="-120"/>
              </a:rPr>
              <a:t>此次專案除了應用了本身所學的技術</a:t>
            </a:r>
            <a:r>
              <a:rPr lang="en-US" altLang="zh-TW" sz="3200" dirty="0" smtClean="0">
                <a:solidFill>
                  <a:srgbClr val="0083A2"/>
                </a:solidFill>
                <a:latin typeface="微軟正黑體" pitchFamily="34" charset="-120"/>
              </a:rPr>
              <a:t>(</a:t>
            </a:r>
            <a:r>
              <a:rPr lang="zh-TW" altLang="en-US" sz="3200" dirty="0" smtClean="0">
                <a:solidFill>
                  <a:srgbClr val="0083A2"/>
                </a:solidFill>
                <a:latin typeface="微軟正黑體" pitchFamily="34" charset="-120"/>
              </a:rPr>
              <a:t>程式的編譯演算</a:t>
            </a:r>
            <a:r>
              <a:rPr lang="en-US" altLang="zh-TW" sz="3200" dirty="0" smtClean="0">
                <a:solidFill>
                  <a:srgbClr val="0083A2"/>
                </a:solidFill>
                <a:latin typeface="微軟正黑體" pitchFamily="34" charset="-120"/>
              </a:rPr>
              <a:t>…</a:t>
            </a:r>
            <a:r>
              <a:rPr lang="zh-TW" altLang="en-US" sz="3200" dirty="0" smtClean="0">
                <a:solidFill>
                  <a:srgbClr val="0083A2"/>
                </a:solidFill>
                <a:latin typeface="微軟正黑體" pitchFamily="34" charset="-120"/>
              </a:rPr>
              <a:t>等</a:t>
            </a:r>
            <a:r>
              <a:rPr lang="en-US" altLang="zh-TW" sz="3200" dirty="0" smtClean="0">
                <a:solidFill>
                  <a:srgbClr val="0083A2"/>
                </a:solidFill>
                <a:latin typeface="微軟正黑體" pitchFamily="34" charset="-120"/>
              </a:rPr>
              <a:t>), </a:t>
            </a:r>
            <a:r>
              <a:rPr lang="zh-TW" altLang="en-US" sz="3200" dirty="0" smtClean="0">
                <a:solidFill>
                  <a:srgbClr val="0083A2"/>
                </a:solidFill>
                <a:latin typeface="微軟正黑體" pitchFamily="34" charset="-120"/>
              </a:rPr>
              <a:t>更結合了硬體端的突破連結</a:t>
            </a:r>
            <a:r>
              <a:rPr lang="en-US" altLang="zh-TW" sz="3200" dirty="0" smtClean="0">
                <a:solidFill>
                  <a:srgbClr val="0083A2"/>
                </a:solidFill>
                <a:latin typeface="微軟正黑體" pitchFamily="34" charset="-120"/>
              </a:rPr>
              <a:t>, </a:t>
            </a:r>
            <a:r>
              <a:rPr lang="zh-TW" altLang="en-US" sz="3200" dirty="0" smtClean="0">
                <a:solidFill>
                  <a:srgbClr val="0083A2"/>
                </a:solidFill>
                <a:latin typeface="微軟正黑體" pitchFamily="34" charset="-120"/>
              </a:rPr>
              <a:t>這是在學校裡並不會接觸到的領域</a:t>
            </a:r>
            <a:endParaRPr lang="en-US" altLang="zh-TW" sz="3200" dirty="0" smtClean="0">
              <a:solidFill>
                <a:srgbClr val="0083A2"/>
              </a:solidFill>
              <a:latin typeface="微軟正黑體" pitchFamily="34" charset="-120"/>
            </a:endParaRPr>
          </a:p>
          <a:p>
            <a:pPr indent="-685767">
              <a:spcBef>
                <a:spcPts val="1600"/>
              </a:spcBef>
            </a:pPr>
            <a:r>
              <a:rPr lang="en-US" altLang="zh-TW" sz="3200" dirty="0" smtClean="0">
                <a:solidFill>
                  <a:srgbClr val="0083A2"/>
                </a:solidFill>
                <a:latin typeface="微軟正黑體" pitchFamily="34" charset="-120"/>
              </a:rPr>
              <a:t>5.</a:t>
            </a:r>
            <a:r>
              <a:rPr lang="zh-TW" altLang="en-US" sz="3200" dirty="0" smtClean="0">
                <a:solidFill>
                  <a:srgbClr val="0083A2"/>
                </a:solidFill>
                <a:latin typeface="微軟正黑體" pitchFamily="34" charset="-120"/>
              </a:rPr>
              <a:t> 了解實際</a:t>
            </a:r>
            <a:r>
              <a:rPr lang="zh-TW" altLang="en-US" sz="3200" dirty="0" smtClean="0">
                <a:solidFill>
                  <a:srgbClr val="FF0000"/>
                </a:solidFill>
                <a:latin typeface="微軟正黑體" pitchFamily="34" charset="-120"/>
              </a:rPr>
              <a:t>執行專案時的流程</a:t>
            </a:r>
            <a:r>
              <a:rPr lang="zh-TW" altLang="en-US" sz="3200" dirty="0" smtClean="0">
                <a:solidFill>
                  <a:srgbClr val="0083A2"/>
                </a:solidFill>
                <a:latin typeface="微軟正黑體" pitchFamily="34" charset="-120"/>
              </a:rPr>
              <a:t>，和如何</a:t>
            </a:r>
            <a:r>
              <a:rPr lang="zh-TW" altLang="en-US" sz="3200" dirty="0" smtClean="0">
                <a:solidFill>
                  <a:srgbClr val="FF0000"/>
                </a:solidFill>
                <a:latin typeface="微軟正黑體" pitchFamily="34" charset="-120"/>
              </a:rPr>
              <a:t>解決實行中所遇到的困難</a:t>
            </a:r>
            <a:r>
              <a:rPr lang="zh-TW" altLang="en-US" sz="3200" dirty="0" smtClean="0">
                <a:solidFill>
                  <a:srgbClr val="0083A2"/>
                </a:solidFill>
                <a:latin typeface="微軟正黑體" pitchFamily="34" charset="-120"/>
              </a:rPr>
              <a:t>，在之後回學校或出社會後，都能幫助我更快的了解專案的進行，能更順利的發揮自己的專長。實習中和同事相處討論，一起解決問題也能讓我在之後工作時更有</a:t>
            </a:r>
            <a:r>
              <a:rPr lang="zh-TW" altLang="en-US" sz="3200" dirty="0" smtClean="0">
                <a:solidFill>
                  <a:srgbClr val="FF0000"/>
                </a:solidFill>
                <a:latin typeface="微軟正黑體" pitchFamily="34" charset="-120"/>
              </a:rPr>
              <a:t>團隊分工</a:t>
            </a:r>
            <a:r>
              <a:rPr lang="zh-TW" altLang="en-US" sz="3200" dirty="0" smtClean="0">
                <a:solidFill>
                  <a:srgbClr val="0083A2"/>
                </a:solidFill>
                <a:latin typeface="微軟正黑體" pitchFamily="34" charset="-120"/>
              </a:rPr>
              <a:t>的意識。</a:t>
            </a:r>
            <a:endParaRPr lang="en-US" altLang="zh-TW" sz="3200" dirty="0" smtClean="0">
              <a:solidFill>
                <a:srgbClr val="0083A2"/>
              </a:solidFill>
              <a:latin typeface="微軟正黑體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過程與收穫</a:t>
            </a:r>
            <a:endParaRPr lang="zh-TW" altLang="en-US" dirty="0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10680" y="2083921"/>
            <a:ext cx="7716123" cy="45562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378031" y="2057470"/>
            <a:ext cx="7663219" cy="46091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文字方塊 13"/>
          <p:cNvSpPr txBox="1"/>
          <p:nvPr/>
        </p:nvSpPr>
        <p:spPr>
          <a:xfrm>
            <a:off x="9671720" y="6688429"/>
            <a:ext cx="5040560" cy="1954369"/>
          </a:xfrm>
          <a:prstGeom prst="rect">
            <a:avLst/>
          </a:prstGeom>
          <a:noFill/>
        </p:spPr>
        <p:txBody>
          <a:bodyPr wrap="square" lIns="243829" tIns="121914" rIns="243829" bIns="121914" rtlCol="0">
            <a:spAutoFit/>
          </a:bodyPr>
          <a:lstStyle/>
          <a:p>
            <a:pPr algn="l" defTabSz="2438339" eaLnBrk="0" fontAlgn="base">
              <a:spcBef>
                <a:spcPct val="0"/>
              </a:spcBef>
              <a:spcAft>
                <a:spcPct val="0"/>
              </a:spcAft>
            </a:pPr>
            <a:r>
              <a:rPr kumimoji="1" lang="zh-TW" altLang="zh-TW" sz="3700" kern="1200" dirty="0" smtClean="0">
                <a:solidFill>
                  <a:srgbClr val="0341EF"/>
                </a:solidFill>
                <a:latin typeface="微軟正黑體" pitchFamily="34" charset="-120"/>
                <a:ea typeface="微軟正黑體" pitchFamily="34" charset="-120"/>
                <a:cs typeface="+mn-cs"/>
              </a:rPr>
              <a:t>前輩的價值來自經驗</a:t>
            </a:r>
            <a:endParaRPr kumimoji="1" lang="en-US" altLang="zh-TW" sz="3700" kern="1200" dirty="0" smtClean="0">
              <a:solidFill>
                <a:srgbClr val="0341EF"/>
              </a:solidFill>
              <a:latin typeface="微軟正黑體" pitchFamily="34" charset="-120"/>
              <a:ea typeface="微軟正黑體" pitchFamily="34" charset="-120"/>
              <a:cs typeface="+mn-cs"/>
            </a:endParaRPr>
          </a:p>
          <a:p>
            <a:pPr algn="l" defTabSz="2438339" eaLnBrk="0" fontAlgn="base">
              <a:spcBef>
                <a:spcPct val="0"/>
              </a:spcBef>
              <a:spcAft>
                <a:spcPct val="0"/>
              </a:spcAft>
            </a:pPr>
            <a:r>
              <a:rPr kumimoji="1" lang="zh-TW" altLang="zh-TW" sz="3700" kern="1200" dirty="0" smtClean="0">
                <a:solidFill>
                  <a:srgbClr val="0341EF"/>
                </a:solidFill>
                <a:latin typeface="微軟正黑體" pitchFamily="34" charset="-120"/>
                <a:ea typeface="微軟正黑體" pitchFamily="34" charset="-120"/>
                <a:cs typeface="+mn-cs"/>
              </a:rPr>
              <a:t>學生的價值來自新知</a:t>
            </a:r>
            <a:endParaRPr kumimoji="1" lang="en-US" altLang="zh-TW" sz="3700" kern="1200" dirty="0" smtClean="0">
              <a:solidFill>
                <a:srgbClr val="0341EF"/>
              </a:solidFill>
              <a:latin typeface="微軟正黑體" pitchFamily="34" charset="-120"/>
              <a:ea typeface="微軟正黑體" pitchFamily="34" charset="-120"/>
              <a:cs typeface="+mn-cs"/>
            </a:endParaRPr>
          </a:p>
          <a:p>
            <a:pPr algn="l" defTabSz="2438339" eaLnBrk="0" fontAlgn="base">
              <a:spcBef>
                <a:spcPct val="0"/>
              </a:spcBef>
              <a:spcAft>
                <a:spcPct val="0"/>
              </a:spcAft>
            </a:pPr>
            <a:r>
              <a:rPr kumimoji="1" lang="zh-TW" altLang="zh-TW" sz="3700" kern="1200" dirty="0" smtClean="0">
                <a:solidFill>
                  <a:srgbClr val="0341EF"/>
                </a:solidFill>
                <a:latin typeface="微軟正黑體" pitchFamily="34" charset="-120"/>
                <a:ea typeface="微軟正黑體" pitchFamily="34" charset="-120"/>
                <a:cs typeface="+mn-cs"/>
              </a:rPr>
              <a:t>結合就是</a:t>
            </a:r>
            <a:r>
              <a:rPr kumimoji="1" lang="en-US" altLang="zh-TW" sz="3700" kern="1200" dirty="0" smtClean="0">
                <a:solidFill>
                  <a:srgbClr val="0341EF"/>
                </a:solidFill>
                <a:latin typeface="微軟正黑體" pitchFamily="34" charset="-120"/>
                <a:ea typeface="微軟正黑體" pitchFamily="34" charset="-120"/>
                <a:cs typeface="+mn-cs"/>
              </a:rPr>
              <a:t>A+</a:t>
            </a:r>
            <a:r>
              <a:rPr kumimoji="1" lang="zh-TW" altLang="zh-TW" sz="3700" kern="1200" dirty="0" smtClean="0">
                <a:solidFill>
                  <a:srgbClr val="0341EF"/>
                </a:solidFill>
                <a:latin typeface="微軟正黑體" pitchFamily="34" charset="-120"/>
                <a:ea typeface="微軟正黑體" pitchFamily="34" charset="-120"/>
                <a:cs typeface="+mn-cs"/>
              </a:rPr>
              <a:t>的價值</a:t>
            </a:r>
            <a:endParaRPr kumimoji="1" lang="zh-TW" altLang="en-US" sz="3700" kern="1200" dirty="0">
              <a:solidFill>
                <a:srgbClr val="0341EF"/>
              </a:solidFill>
              <a:latin typeface="微軟正黑體" pitchFamily="34" charset="-120"/>
              <a:ea typeface="微軟正黑體" pitchFamily="34" charset="-120"/>
              <a:cs typeface="+mn-cs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17800029" y="6700840"/>
            <a:ext cx="1712784" cy="1384982"/>
          </a:xfrm>
          <a:prstGeom prst="rect">
            <a:avLst/>
          </a:prstGeom>
          <a:noFill/>
        </p:spPr>
        <p:txBody>
          <a:bodyPr wrap="square" lIns="243829" tIns="121914" rIns="243829" bIns="121914" rtlCol="0">
            <a:spAutoFit/>
          </a:bodyPr>
          <a:lstStyle/>
          <a:p>
            <a:pPr algn="l" defTabSz="2438339" eaLnBrk="0" fontAlgn="base">
              <a:spcBef>
                <a:spcPct val="0"/>
              </a:spcBef>
              <a:spcAft>
                <a:spcPct val="0"/>
              </a:spcAft>
            </a:pPr>
            <a:r>
              <a:rPr kumimoji="1" lang="zh-TW" altLang="en-US" sz="3700" kern="1200" dirty="0" smtClean="0">
                <a:solidFill>
                  <a:srgbClr val="0341EF"/>
                </a:solidFill>
                <a:latin typeface="微軟正黑體" pitchFamily="34" charset="-120"/>
                <a:ea typeface="微軟正黑體" pitchFamily="34" charset="-120"/>
                <a:cs typeface="+mn-cs"/>
              </a:rPr>
              <a:t>成長</a:t>
            </a:r>
            <a:endParaRPr kumimoji="1" lang="en-US" altLang="zh-TW" sz="3700" kern="1200" dirty="0" smtClean="0">
              <a:solidFill>
                <a:srgbClr val="0341EF"/>
              </a:solidFill>
              <a:latin typeface="微軟正黑體" pitchFamily="34" charset="-120"/>
              <a:ea typeface="微軟正黑體" pitchFamily="34" charset="-120"/>
              <a:cs typeface="+mn-cs"/>
            </a:endParaRPr>
          </a:p>
          <a:p>
            <a:pPr algn="l" defTabSz="2438339" eaLnBrk="0" fontAlgn="base">
              <a:spcBef>
                <a:spcPct val="0"/>
              </a:spcBef>
              <a:spcAft>
                <a:spcPct val="0"/>
              </a:spcAft>
            </a:pPr>
            <a:r>
              <a:rPr kumimoji="1" lang="zh-TW" altLang="en-US" sz="3700" kern="1200" dirty="0" smtClean="0">
                <a:solidFill>
                  <a:srgbClr val="0341EF"/>
                </a:solidFill>
                <a:latin typeface="微軟正黑體" pitchFamily="34" charset="-120"/>
                <a:ea typeface="微軟正黑體" pitchFamily="34" charset="-120"/>
                <a:cs typeface="+mn-cs"/>
              </a:rPr>
              <a:t>成就</a:t>
            </a:r>
            <a:endParaRPr kumimoji="1" lang="zh-TW" altLang="en-US" sz="3700" kern="1200" dirty="0">
              <a:solidFill>
                <a:srgbClr val="0341EF"/>
              </a:solidFill>
              <a:latin typeface="微軟正黑體" pitchFamily="34" charset="-120"/>
              <a:ea typeface="微軟正黑體" pitchFamily="34" charset="-120"/>
              <a:cs typeface="+mn-cs"/>
            </a:endParaRPr>
          </a:p>
        </p:txBody>
      </p:sp>
      <p:pic>
        <p:nvPicPr>
          <p:cNvPr id="9222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6392467" y="2057467"/>
            <a:ext cx="7948437" cy="46322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文字方塊 16"/>
          <p:cNvSpPr txBox="1"/>
          <p:nvPr/>
        </p:nvSpPr>
        <p:spPr>
          <a:xfrm>
            <a:off x="13802977" y="12498631"/>
            <a:ext cx="5640627" cy="820739"/>
          </a:xfrm>
          <a:prstGeom prst="rect">
            <a:avLst/>
          </a:prstGeom>
          <a:noFill/>
        </p:spPr>
        <p:txBody>
          <a:bodyPr wrap="square" lIns="243829" tIns="121914" rIns="243829" bIns="121914" rtlCol="0">
            <a:spAutoFit/>
          </a:bodyPr>
          <a:lstStyle/>
          <a:p>
            <a:pPr algn="l" defTabSz="2438339" eaLnBrk="0" fontAlgn="base">
              <a:spcBef>
                <a:spcPct val="0"/>
              </a:spcBef>
              <a:spcAft>
                <a:spcPct val="0"/>
              </a:spcAft>
            </a:pPr>
            <a:r>
              <a:rPr kumimoji="1" lang="zh-TW" altLang="en-US" sz="3700" kern="1200" dirty="0" smtClean="0">
                <a:solidFill>
                  <a:srgbClr val="0341EF"/>
                </a:solidFill>
                <a:latin typeface="微軟正黑體" pitchFamily="34" charset="-120"/>
                <a:ea typeface="微軟正黑體" pitchFamily="34" charset="-120"/>
                <a:cs typeface="+mn-cs"/>
              </a:rPr>
              <a:t>成為自己領域的領頭</a:t>
            </a:r>
            <a:r>
              <a:rPr kumimoji="1" lang="zh-TW" altLang="en-US" sz="3700" kern="1200" dirty="0">
                <a:solidFill>
                  <a:srgbClr val="0341EF"/>
                </a:solidFill>
                <a:latin typeface="微軟正黑體" pitchFamily="34" charset="-120"/>
                <a:ea typeface="微軟正黑體" pitchFamily="34" charset="-120"/>
                <a:cs typeface="+mn-cs"/>
              </a:rPr>
              <a:t>羊</a:t>
            </a:r>
          </a:p>
        </p:txBody>
      </p:sp>
      <p:sp>
        <p:nvSpPr>
          <p:cNvPr id="18" name="文字方塊 17"/>
          <p:cNvSpPr txBox="1"/>
          <p:nvPr/>
        </p:nvSpPr>
        <p:spPr>
          <a:xfrm>
            <a:off x="4391133" y="12498631"/>
            <a:ext cx="7200800" cy="820739"/>
          </a:xfrm>
          <a:prstGeom prst="rect">
            <a:avLst/>
          </a:prstGeom>
          <a:noFill/>
        </p:spPr>
        <p:txBody>
          <a:bodyPr wrap="square" lIns="243829" tIns="121914" rIns="243829" bIns="121914" rtlCol="0">
            <a:spAutoFit/>
          </a:bodyPr>
          <a:lstStyle/>
          <a:p>
            <a:pPr algn="l" defTabSz="2438339" eaLnBrk="0" fontAlgn="base">
              <a:spcBef>
                <a:spcPct val="0"/>
              </a:spcBef>
              <a:spcAft>
                <a:spcPct val="0"/>
              </a:spcAft>
            </a:pPr>
            <a:r>
              <a:rPr kumimoji="1" lang="zh-TW" altLang="en-US" sz="3700" kern="1200" dirty="0" smtClean="0">
                <a:solidFill>
                  <a:srgbClr val="0341EF"/>
                </a:solidFill>
                <a:latin typeface="微軟正黑體" pitchFamily="34" charset="-120"/>
                <a:ea typeface="微軟正黑體" pitchFamily="34" charset="-120"/>
                <a:cs typeface="+mn-cs"/>
              </a:rPr>
              <a:t>嚴肅對待自己的夢想</a:t>
            </a:r>
            <a:r>
              <a:rPr kumimoji="1" lang="en-US" altLang="zh-TW" sz="3700" kern="1200" dirty="0" smtClean="0">
                <a:solidFill>
                  <a:srgbClr val="0341EF"/>
                </a:solidFill>
                <a:latin typeface="微軟正黑體" pitchFamily="34" charset="-120"/>
                <a:ea typeface="微軟正黑體" pitchFamily="34" charset="-120"/>
                <a:cs typeface="+mn-cs"/>
              </a:rPr>
              <a:t>, </a:t>
            </a:r>
            <a:r>
              <a:rPr kumimoji="1" lang="zh-TW" altLang="en-US" sz="3700" kern="1200" dirty="0" smtClean="0">
                <a:solidFill>
                  <a:srgbClr val="0341EF"/>
                </a:solidFill>
                <a:latin typeface="微軟正黑體" pitchFamily="34" charset="-120"/>
                <a:ea typeface="微軟正黑體" pitchFamily="34" charset="-120"/>
                <a:cs typeface="+mn-cs"/>
              </a:rPr>
              <a:t>保持專注</a:t>
            </a:r>
            <a:endParaRPr kumimoji="1" lang="en-US" altLang="zh-TW" sz="3700" kern="1200" dirty="0">
              <a:solidFill>
                <a:srgbClr val="0341EF"/>
              </a:solidFill>
              <a:latin typeface="微軟正黑體" pitchFamily="34" charset="-120"/>
              <a:ea typeface="微軟正黑體" pitchFamily="34" charset="-120"/>
              <a:cs typeface="+mn-cs"/>
            </a:endParaRPr>
          </a:p>
        </p:txBody>
      </p:sp>
      <p:pic>
        <p:nvPicPr>
          <p:cNvPr id="9223" name="Picture 7"/>
          <p:cNvPicPr>
            <a:picLocks noChangeAspect="1" noChangeArrowheads="1"/>
          </p:cNvPicPr>
          <p:nvPr/>
        </p:nvPicPr>
        <p:blipFill>
          <a:blip r:embed="rId6" cstate="print"/>
          <a:srcRect b="5352"/>
          <a:stretch>
            <a:fillRect/>
          </a:stretch>
        </p:blipFill>
        <p:spPr bwMode="auto">
          <a:xfrm>
            <a:off x="4415136" y="8732167"/>
            <a:ext cx="7128789" cy="38907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" name="圖片 19" descr="2019-08-26_213702.png"/>
          <p:cNvPicPr>
            <a:picLocks noChangeAspect="1"/>
          </p:cNvPicPr>
          <p:nvPr/>
        </p:nvPicPr>
        <p:blipFill>
          <a:blip r:embed="rId7" cstate="print"/>
          <a:srcRect r="6061" b="5724"/>
          <a:stretch>
            <a:fillRect/>
          </a:stretch>
        </p:blipFill>
        <p:spPr>
          <a:xfrm>
            <a:off x="12792071" y="8752820"/>
            <a:ext cx="7273933" cy="3910717"/>
          </a:xfrm>
          <a:prstGeom prst="rect">
            <a:avLst/>
          </a:prstGeom>
        </p:spPr>
      </p:pic>
      <p:sp>
        <p:nvSpPr>
          <p:cNvPr id="13" name="文字方塊 12"/>
          <p:cNvSpPr txBox="1"/>
          <p:nvPr/>
        </p:nvSpPr>
        <p:spPr>
          <a:xfrm>
            <a:off x="1426074" y="6655933"/>
            <a:ext cx="1560173" cy="1954369"/>
          </a:xfrm>
          <a:prstGeom prst="rect">
            <a:avLst/>
          </a:prstGeom>
          <a:noFill/>
        </p:spPr>
        <p:txBody>
          <a:bodyPr wrap="square" lIns="243829" tIns="121914" rIns="243829" bIns="121914" rtlCol="0">
            <a:spAutoFit/>
          </a:bodyPr>
          <a:lstStyle/>
          <a:p>
            <a:pPr algn="l" defTabSz="2438339" eaLnBrk="0" fontAlgn="base">
              <a:spcBef>
                <a:spcPct val="0"/>
              </a:spcBef>
              <a:spcAft>
                <a:spcPct val="0"/>
              </a:spcAft>
            </a:pPr>
            <a:r>
              <a:rPr kumimoji="1" lang="zh-TW" altLang="en-US" sz="3700" kern="1200" dirty="0" smtClean="0">
                <a:solidFill>
                  <a:srgbClr val="0341EF"/>
                </a:solidFill>
                <a:latin typeface="微軟正黑體" pitchFamily="34" charset="-120"/>
                <a:ea typeface="微軟正黑體" pitchFamily="34" charset="-120"/>
                <a:cs typeface="+mn-cs"/>
              </a:rPr>
              <a:t>場景</a:t>
            </a:r>
            <a:endParaRPr kumimoji="1" lang="en-US" altLang="zh-TW" sz="3700" kern="1200" dirty="0" smtClean="0">
              <a:solidFill>
                <a:srgbClr val="0341EF"/>
              </a:solidFill>
              <a:latin typeface="微軟正黑體" pitchFamily="34" charset="-120"/>
              <a:ea typeface="微軟正黑體" pitchFamily="34" charset="-120"/>
              <a:cs typeface="+mn-cs"/>
            </a:endParaRPr>
          </a:p>
          <a:p>
            <a:pPr algn="l" defTabSz="2438339" eaLnBrk="0" fontAlgn="base">
              <a:spcBef>
                <a:spcPct val="0"/>
              </a:spcBef>
              <a:spcAft>
                <a:spcPct val="0"/>
              </a:spcAft>
            </a:pPr>
            <a:r>
              <a:rPr kumimoji="1" lang="zh-TW" altLang="en-US" sz="3700" kern="1200" dirty="0" smtClean="0">
                <a:solidFill>
                  <a:srgbClr val="0341EF"/>
                </a:solidFill>
                <a:latin typeface="微軟正黑體" pitchFamily="34" charset="-120"/>
                <a:ea typeface="微軟正黑體" pitchFamily="34" charset="-120"/>
                <a:cs typeface="+mn-cs"/>
              </a:rPr>
              <a:t>角色</a:t>
            </a:r>
            <a:endParaRPr kumimoji="1" lang="en-US" altLang="zh-TW" sz="3700" kern="1200" dirty="0" smtClean="0">
              <a:solidFill>
                <a:srgbClr val="0341EF"/>
              </a:solidFill>
              <a:latin typeface="微軟正黑體" pitchFamily="34" charset="-120"/>
              <a:ea typeface="微軟正黑體" pitchFamily="34" charset="-120"/>
              <a:cs typeface="+mn-cs"/>
            </a:endParaRPr>
          </a:p>
          <a:p>
            <a:pPr algn="l" defTabSz="2438339" eaLnBrk="0" fontAlgn="base">
              <a:spcBef>
                <a:spcPct val="0"/>
              </a:spcBef>
              <a:spcAft>
                <a:spcPct val="0"/>
              </a:spcAft>
            </a:pPr>
            <a:r>
              <a:rPr kumimoji="1" lang="zh-TW" altLang="en-US" sz="3700" kern="1200" dirty="0" smtClean="0">
                <a:solidFill>
                  <a:srgbClr val="0341EF"/>
                </a:solidFill>
                <a:latin typeface="微軟正黑體" pitchFamily="34" charset="-120"/>
                <a:ea typeface="微軟正黑體" pitchFamily="34" charset="-120"/>
                <a:cs typeface="+mn-cs"/>
              </a:rPr>
              <a:t>態度</a:t>
            </a:r>
            <a:endParaRPr kumimoji="1" lang="zh-TW" altLang="en-US" sz="3700" kern="1200" dirty="0">
              <a:solidFill>
                <a:srgbClr val="0341EF"/>
              </a:solidFill>
              <a:latin typeface="微軟正黑體" pitchFamily="34" charset="-120"/>
              <a:ea typeface="微軟正黑體" pitchFamily="34" charset="-120"/>
              <a:cs typeface="+mn-cs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3346283" y="6895960"/>
            <a:ext cx="4800533" cy="1384982"/>
          </a:xfrm>
          <a:prstGeom prst="rect">
            <a:avLst/>
          </a:prstGeom>
          <a:noFill/>
        </p:spPr>
        <p:txBody>
          <a:bodyPr wrap="square" lIns="243829" tIns="121914" rIns="243829" bIns="121914" rtlCol="0">
            <a:spAutoFit/>
          </a:bodyPr>
          <a:lstStyle/>
          <a:p>
            <a:pPr algn="l" defTabSz="2438339" eaLnBrk="0" fontAlgn="base">
              <a:spcBef>
                <a:spcPct val="0"/>
              </a:spcBef>
              <a:spcAft>
                <a:spcPct val="0"/>
              </a:spcAft>
            </a:pPr>
            <a:r>
              <a:rPr kumimoji="1" lang="zh-TW" altLang="en-US" sz="3700" kern="1200" dirty="0" smtClean="0">
                <a:solidFill>
                  <a:srgbClr val="0341EF"/>
                </a:solidFill>
                <a:latin typeface="微軟正黑體" pitchFamily="34" charset="-120"/>
                <a:ea typeface="微軟正黑體" pitchFamily="34" charset="-120"/>
                <a:cs typeface="+mn-cs"/>
              </a:rPr>
              <a:t>只有思考未來</a:t>
            </a:r>
            <a:endParaRPr kumimoji="1" lang="en-US" altLang="zh-TW" sz="3700" kern="1200" dirty="0" smtClean="0">
              <a:solidFill>
                <a:srgbClr val="0341EF"/>
              </a:solidFill>
              <a:latin typeface="微軟正黑體" pitchFamily="34" charset="-120"/>
              <a:ea typeface="微軟正黑體" pitchFamily="34" charset="-120"/>
              <a:cs typeface="+mn-cs"/>
            </a:endParaRPr>
          </a:p>
          <a:p>
            <a:pPr algn="l" defTabSz="2438339" eaLnBrk="0" fontAlgn="base">
              <a:spcBef>
                <a:spcPct val="0"/>
              </a:spcBef>
              <a:spcAft>
                <a:spcPct val="0"/>
              </a:spcAft>
            </a:pPr>
            <a:r>
              <a:rPr kumimoji="1" lang="zh-TW" altLang="en-US" sz="3700" kern="1200" dirty="0" smtClean="0">
                <a:solidFill>
                  <a:srgbClr val="0341EF"/>
                </a:solidFill>
                <a:latin typeface="微軟正黑體" pitchFamily="34" charset="-120"/>
                <a:ea typeface="微軟正黑體" pitchFamily="34" charset="-120"/>
                <a:cs typeface="+mn-cs"/>
              </a:rPr>
              <a:t>才能調整現在</a:t>
            </a:r>
            <a:endParaRPr kumimoji="1" lang="zh-TW" altLang="en-US" sz="3700" kern="1200" dirty="0">
              <a:solidFill>
                <a:srgbClr val="0341EF"/>
              </a:solidFill>
              <a:latin typeface="微軟正黑體" pitchFamily="34" charset="-120"/>
              <a:ea typeface="微軟正黑體" pitchFamily="34" charset="-120"/>
              <a:cs typeface="+mn-cs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19656167" y="6983911"/>
            <a:ext cx="2611590" cy="815596"/>
          </a:xfrm>
          <a:prstGeom prst="rect">
            <a:avLst/>
          </a:prstGeom>
        </p:spPr>
        <p:txBody>
          <a:bodyPr wrap="none" lIns="243829" tIns="121914" rIns="243829" bIns="121914">
            <a:spAutoFit/>
          </a:bodyPr>
          <a:lstStyle/>
          <a:p>
            <a:pPr algn="l" defTabSz="2438339" eaLnBrk="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TW" sz="3700" kern="1200" dirty="0" smtClean="0">
                <a:solidFill>
                  <a:srgbClr val="0341EF"/>
                </a:solidFill>
                <a:latin typeface="微軟正黑體" pitchFamily="34" charset="-120"/>
                <a:ea typeface="微軟正黑體" pitchFamily="34" charset="-120"/>
                <a:cs typeface="+mn-cs"/>
              </a:rPr>
              <a:t>A+</a:t>
            </a:r>
            <a:r>
              <a:rPr kumimoji="1" lang="zh-TW" altLang="en-US" sz="3700" kern="1200" dirty="0" smtClean="0">
                <a:solidFill>
                  <a:srgbClr val="0341EF"/>
                </a:solidFill>
                <a:latin typeface="微軟正黑體" pitchFamily="34" charset="-120"/>
                <a:ea typeface="微軟正黑體" pitchFamily="34" charset="-120"/>
                <a:cs typeface="+mn-cs"/>
              </a:rPr>
              <a:t>的驕傲</a:t>
            </a:r>
            <a:endParaRPr kumimoji="1" lang="zh-TW" altLang="en-US" sz="3700" kern="1200" dirty="0">
              <a:solidFill>
                <a:srgbClr val="0341EF"/>
              </a:solidFill>
              <a:latin typeface="微軟正黑體" pitchFamily="34" charset="-120"/>
              <a:ea typeface="微軟正黑體" pitchFamily="34" charset="-120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" name="獅子王_工作區域 1.png" descr="獅子王_工作區域 1.png"/>
          <p:cNvPicPr>
            <a:picLocks noChangeAspect="1"/>
          </p:cNvPicPr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-1" y="857"/>
            <a:ext cx="24384001" cy="13714286"/>
          </a:xfrm>
          <a:prstGeom prst="rect">
            <a:avLst/>
          </a:prstGeom>
          <a:ln w="12700">
            <a:miter lim="400000"/>
          </a:ln>
        </p:spPr>
      </p:pic>
      <p:sp>
        <p:nvSpPr>
          <p:cNvPr id="299" name="Discovery頻道…"/>
          <p:cNvSpPr txBox="1"/>
          <p:nvPr/>
        </p:nvSpPr>
        <p:spPr>
          <a:xfrm>
            <a:off x="5040508" y="4048299"/>
            <a:ext cx="14404585" cy="58734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65100" tIns="165100" rIns="165100" bIns="165100" anchor="ctr">
            <a:spAutoFit/>
          </a:bodyPr>
          <a:lstStyle/>
          <a:p>
            <a:pPr>
              <a:defRPr sz="18000" b="0">
                <a:solidFill>
                  <a:srgbClr val="1B0F05"/>
                </a:solidFill>
                <a:latin typeface="Noto Sans CJK TC Bold"/>
                <a:ea typeface="Noto Sans CJK TC Bold"/>
                <a:cs typeface="Noto Sans CJK TC Bold"/>
                <a:sym typeface="Noto Sans CJK TC Bold"/>
              </a:defRPr>
            </a:pPr>
            <a:r>
              <a:rPr dirty="0" err="1">
                <a:latin typeface="Gill Sans MT" panose="020B0502020104020203" pitchFamily="34" charset="0"/>
              </a:rPr>
              <a:t>Discovery</a:t>
            </a:r>
            <a:r>
              <a:rPr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頻道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defRPr sz="18000" b="0">
                <a:solidFill>
                  <a:srgbClr val="1B0F05"/>
                </a:solidFill>
                <a:latin typeface="Noto Sans CJK TC Bold"/>
                <a:ea typeface="Noto Sans CJK TC Bold"/>
                <a:cs typeface="Noto Sans CJK TC Bold"/>
                <a:sym typeface="Noto Sans CJK TC Bold"/>
              </a:defRPr>
            </a:pPr>
            <a:r>
              <a:rPr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生態記錄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獅子王_工作區域 1.png" descr="獅子王_工作區域 1.png"/>
          <p:cNvPicPr>
            <a:picLocks noChangeAspect="1"/>
          </p:cNvPicPr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-1" y="857"/>
            <a:ext cx="24384001" cy="13714286"/>
          </a:xfrm>
          <a:prstGeom prst="rect">
            <a:avLst/>
          </a:prstGeom>
          <a:ln w="12700">
            <a:miter lim="400000"/>
          </a:ln>
        </p:spPr>
      </p:pic>
      <p:sp>
        <p:nvSpPr>
          <p:cNvPr id="302" name="恭送拉飛奇"/>
          <p:cNvSpPr txBox="1"/>
          <p:nvPr/>
        </p:nvSpPr>
        <p:spPr>
          <a:xfrm>
            <a:off x="3419872" y="4740796"/>
            <a:ext cx="17645856" cy="44884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65100" tIns="165100" rIns="165100" bIns="165100" anchor="ctr">
            <a:spAutoFit/>
          </a:bodyPr>
          <a:lstStyle>
            <a:lvl1pPr>
              <a:defRPr sz="27000" b="0">
                <a:solidFill>
                  <a:srgbClr val="1B0F05"/>
                </a:solidFill>
                <a:latin typeface="Noto Sans CJK TC Bold"/>
                <a:ea typeface="Noto Sans CJK TC Bold"/>
                <a:cs typeface="Noto Sans CJK TC Bold"/>
                <a:sym typeface="Noto Sans CJK TC Bold"/>
              </a:defRPr>
            </a:lvl1pPr>
          </a:lstStyle>
          <a:p>
            <a:r>
              <a:rPr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恭送拉飛奇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4" name="獅子王_工作區域 1.png" descr="獅子王_工作區域 1.png"/>
          <p:cNvPicPr>
            <a:picLocks noChangeAspect="1"/>
          </p:cNvPicPr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-1" y="857"/>
            <a:ext cx="24384001" cy="13714286"/>
          </a:xfrm>
          <a:prstGeom prst="rect">
            <a:avLst/>
          </a:prstGeom>
          <a:ln w="12700">
            <a:miter lim="400000"/>
          </a:ln>
        </p:spPr>
      </p:pic>
      <p:sp>
        <p:nvSpPr>
          <p:cNvPr id="305" name="萬獸成長日誌"/>
          <p:cNvSpPr txBox="1"/>
          <p:nvPr/>
        </p:nvSpPr>
        <p:spPr>
          <a:xfrm>
            <a:off x="2842791" y="4971629"/>
            <a:ext cx="18800018" cy="40267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65100" tIns="165100" rIns="165100" bIns="165100" anchor="ctr">
            <a:spAutoFit/>
          </a:bodyPr>
          <a:lstStyle>
            <a:lvl1pPr>
              <a:defRPr sz="24000" b="0">
                <a:solidFill>
                  <a:srgbClr val="1B0F05"/>
                </a:solidFill>
                <a:latin typeface="Noto Sans CJK TC Bold"/>
                <a:ea typeface="Noto Sans CJK TC Bold"/>
                <a:cs typeface="Noto Sans CJK TC Bold"/>
                <a:sym typeface="Noto Sans CJK TC Bold"/>
              </a:defRPr>
            </a:lvl1pPr>
          </a:lstStyle>
          <a:p>
            <a:r>
              <a:rPr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萬獸成長日誌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獅子王_工作區域 1.png" descr="獅子王_工作區域 1.png"/>
          <p:cNvPicPr>
            <a:picLocks noChangeAspect="1"/>
          </p:cNvPicPr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-1" y="857"/>
            <a:ext cx="24384001" cy="13714286"/>
          </a:xfrm>
          <a:prstGeom prst="rect">
            <a:avLst/>
          </a:prstGeom>
          <a:ln w="12700">
            <a:miter lim="400000"/>
          </a:ln>
        </p:spPr>
      </p:pic>
      <p:sp>
        <p:nvSpPr>
          <p:cNvPr id="308" name="動物學家考察"/>
          <p:cNvSpPr txBox="1"/>
          <p:nvPr/>
        </p:nvSpPr>
        <p:spPr>
          <a:xfrm>
            <a:off x="2842791" y="4971629"/>
            <a:ext cx="18800018" cy="40267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65100" tIns="165100" rIns="165100" bIns="165100" anchor="ctr">
            <a:spAutoFit/>
          </a:bodyPr>
          <a:lstStyle>
            <a:lvl1pPr>
              <a:defRPr sz="24000" b="0">
                <a:solidFill>
                  <a:srgbClr val="1B0F05"/>
                </a:solidFill>
                <a:latin typeface="Noto Sans CJK TC Bold"/>
                <a:ea typeface="Noto Sans CJK TC Bold"/>
                <a:cs typeface="Noto Sans CJK TC Bold"/>
                <a:sym typeface="Noto Sans CJK TC Bold"/>
              </a:defRPr>
            </a:lvl1pPr>
          </a:lstStyle>
          <a:p>
            <a:r>
              <a:rPr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動物學家考察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獅子王_工作區域 1.png" descr="獅子王_工作區域 1.png"/>
          <p:cNvPicPr>
            <a:picLocks noChangeAspect="1"/>
          </p:cNvPicPr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-1" y="857"/>
            <a:ext cx="24384001" cy="13714286"/>
          </a:xfrm>
          <a:prstGeom prst="rect">
            <a:avLst/>
          </a:prstGeom>
          <a:ln w="12700">
            <a:miter lim="400000"/>
          </a:ln>
        </p:spPr>
      </p:pic>
      <p:sp>
        <p:nvSpPr>
          <p:cNvPr id="311" name="角逐獅子王規則"/>
          <p:cNvSpPr txBox="1"/>
          <p:nvPr/>
        </p:nvSpPr>
        <p:spPr>
          <a:xfrm>
            <a:off x="1303909" y="4971629"/>
            <a:ext cx="21877784" cy="40267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65100" tIns="165100" rIns="165100" bIns="165100" anchor="ctr">
            <a:spAutoFit/>
          </a:bodyPr>
          <a:lstStyle>
            <a:lvl1pPr>
              <a:defRPr sz="24000" b="0">
                <a:solidFill>
                  <a:srgbClr val="1B0F05"/>
                </a:solidFill>
                <a:latin typeface="Noto Sans CJK TC Bold"/>
                <a:ea typeface="Noto Sans CJK TC Bold"/>
                <a:cs typeface="Noto Sans CJK TC Bold"/>
                <a:sym typeface="Noto Sans CJK TC Bold"/>
              </a:defRPr>
            </a:lvl1pPr>
          </a:lstStyle>
          <a:p>
            <a:r>
              <a:rPr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角逐獅子王規則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獅子王_工作區域 1.png" descr="獅子王_工作區域 1.png"/>
          <p:cNvPicPr>
            <a:picLocks noChangeAspect="1"/>
          </p:cNvPicPr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-1" y="857"/>
            <a:ext cx="24384001" cy="13714286"/>
          </a:xfrm>
          <a:prstGeom prst="rect">
            <a:avLst/>
          </a:prstGeom>
          <a:ln w="12700">
            <a:miter lim="400000"/>
          </a:ln>
        </p:spPr>
      </p:pic>
      <p:sp>
        <p:nvSpPr>
          <p:cNvPr id="165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 sz="19200"/>
            </a:lvl1pPr>
          </a:lstStyle>
          <a:p>
            <a:r>
              <a:rPr dirty="0">
                <a:latin typeface="Gill Sans MT" panose="020B0502020104020203" pitchFamily="34" charset="0"/>
              </a:rPr>
              <a:t>1</a:t>
            </a:r>
          </a:p>
        </p:txBody>
      </p:sp>
      <p:sp>
        <p:nvSpPr>
          <p:cNvPr id="166" name="副標題 2"/>
          <p:cNvSpPr txBox="1">
            <a:spLocks noGrp="1"/>
          </p:cNvSpPr>
          <p:nvPr>
            <p:ph type="body" sz="quarter" idx="1"/>
          </p:nvPr>
        </p:nvSpPr>
        <p:spPr>
          <a:xfrm>
            <a:off x="3048000" y="7111150"/>
            <a:ext cx="18288000" cy="3311523"/>
          </a:xfrm>
          <a:prstGeom prst="rect">
            <a:avLst/>
          </a:prstGeom>
        </p:spPr>
        <p:txBody>
          <a:bodyPr/>
          <a:lstStyle>
            <a:lvl1pPr>
              <a:defRPr sz="6000">
                <a:latin typeface="Noto Sans CJK TC Medium"/>
                <a:ea typeface="Noto Sans CJK TC Medium"/>
                <a:cs typeface="Noto Sans CJK TC Medium"/>
                <a:sym typeface="Noto Sans CJK TC Medium"/>
              </a:defRPr>
            </a:lvl1pPr>
          </a:lstStyle>
          <a:p>
            <a:r>
              <a:rPr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請問，進場時的主題曲出自於哪一部電影</a:t>
            </a:r>
            <a:r>
              <a:rPr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？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" name="獅子王_工作區域 1 複本 2.png" descr="獅子王_工作區域 1 複本 2.png"/>
          <p:cNvPicPr>
            <a:picLocks noChangeAspect="1"/>
          </p:cNvPicPr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2539" y="0"/>
            <a:ext cx="24378922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314" name="報告內容 60%…"/>
          <p:cNvSpPr txBox="1"/>
          <p:nvPr/>
        </p:nvSpPr>
        <p:spPr>
          <a:xfrm>
            <a:off x="7707961" y="4163715"/>
            <a:ext cx="9222076" cy="56425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2000"/>
            </a:pPr>
            <a:r>
              <a:rPr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報告內容</a:t>
            </a:r>
            <a:r>
              <a:rPr dirty="0"/>
              <a:t> </a:t>
            </a:r>
            <a:r>
              <a:rPr dirty="0">
                <a:latin typeface="Gill Sans MT" panose="020B0502020104020203" pitchFamily="34" charset="0"/>
              </a:rPr>
              <a:t>60%</a:t>
            </a:r>
          </a:p>
          <a:p>
            <a:pPr>
              <a:defRPr sz="12000"/>
            </a:pPr>
            <a:r>
              <a:rPr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主題應用</a:t>
            </a:r>
            <a:r>
              <a:rPr dirty="0"/>
              <a:t> </a:t>
            </a:r>
            <a:r>
              <a:rPr dirty="0">
                <a:latin typeface="Gill Sans MT" panose="020B0502020104020203" pitchFamily="34" charset="0"/>
              </a:rPr>
              <a:t>30%</a:t>
            </a:r>
          </a:p>
          <a:p>
            <a:pPr>
              <a:defRPr sz="12000"/>
            </a:pPr>
            <a:r>
              <a:rPr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簡報技巧</a:t>
            </a:r>
            <a:r>
              <a:rPr dirty="0"/>
              <a:t> </a:t>
            </a:r>
            <a:r>
              <a:rPr dirty="0">
                <a:latin typeface="Gill Sans MT" panose="020B0502020104020203" pitchFamily="34" charset="0"/>
              </a:rPr>
              <a:t>10%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" name="獅子王_工作區域 1 複本 2.png" descr="獅子王_工作區域 1 複本 2.png"/>
          <p:cNvPicPr>
            <a:picLocks noChangeAspect="1"/>
          </p:cNvPicPr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2539" y="0"/>
            <a:ext cx="24378922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317" name="不得提及學校/教授/系所/年級…"/>
          <p:cNvSpPr txBox="1"/>
          <p:nvPr/>
        </p:nvSpPr>
        <p:spPr>
          <a:xfrm>
            <a:off x="2901673" y="4725330"/>
            <a:ext cx="19184739" cy="4719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355600">
              <a:defRPr sz="10000" b="0">
                <a:solidFill>
                  <a:srgbClr val="1C0F04"/>
                </a:solidFill>
                <a:latin typeface="Noto Sans CJK TC Bold"/>
                <a:ea typeface="Noto Sans CJK TC Bold"/>
                <a:cs typeface="Noto Sans CJK TC Bold"/>
                <a:sym typeface="Noto Sans CJK TC Bold"/>
              </a:defRPr>
            </a:pPr>
            <a:r>
              <a:rPr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不得提及學校</a:t>
            </a:r>
            <a:r>
              <a:rPr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教授</a:t>
            </a:r>
            <a:r>
              <a:rPr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系所</a:t>
            </a:r>
            <a:r>
              <a:rPr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年級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defTabSz="355600">
              <a:defRPr sz="10000" b="0">
                <a:solidFill>
                  <a:srgbClr val="1C0F04"/>
                </a:solidFill>
                <a:latin typeface="Noto Sans CJK TC Bold"/>
                <a:ea typeface="Noto Sans CJK TC Bold"/>
                <a:cs typeface="Noto Sans CJK TC Bold"/>
                <a:sym typeface="Noto Sans CJK TC Bold"/>
              </a:defRPr>
            </a:pPr>
            <a:r>
              <a:rPr dirty="0">
                <a:latin typeface="Gill Sans MT" panose="020B0502020104020203" pitchFamily="34" charset="0"/>
              </a:rPr>
              <a:t>13</a:t>
            </a:r>
            <a:r>
              <a:rPr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分鐘響鈴一聲，</a:t>
            </a:r>
            <a:r>
              <a:rPr dirty="0">
                <a:latin typeface="Gill Sans MT" panose="020B0502020104020203" pitchFamily="34" charset="0"/>
              </a:rPr>
              <a:t>15</a:t>
            </a:r>
            <a:r>
              <a:rPr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分鐘響鈴二聲</a:t>
            </a:r>
          </a:p>
          <a:p>
            <a:pPr defTabSz="355600">
              <a:defRPr sz="10000" b="0">
                <a:solidFill>
                  <a:srgbClr val="1C0F04"/>
                </a:solidFill>
                <a:latin typeface="Noto Sans CJK TC Bold"/>
                <a:ea typeface="Noto Sans CJK TC Bold"/>
                <a:cs typeface="Noto Sans CJK TC Bold"/>
                <a:sym typeface="Noto Sans CJK TC Bold"/>
              </a:defRPr>
            </a:pPr>
            <a:r>
              <a:rPr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切勿多言，違者取消角逐資格</a:t>
            </a:r>
            <a:r>
              <a:rPr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" name="獅子王_工作區域 1.png" descr="獅子王_工作區域 1.png"/>
          <p:cNvPicPr>
            <a:picLocks noChangeAspect="1"/>
          </p:cNvPicPr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-1" y="857"/>
            <a:ext cx="24384001" cy="13714286"/>
          </a:xfrm>
          <a:prstGeom prst="rect">
            <a:avLst/>
          </a:prstGeom>
          <a:ln w="12700">
            <a:miter lim="400000"/>
          </a:ln>
        </p:spPr>
      </p:pic>
      <p:sp>
        <p:nvSpPr>
          <p:cNvPr id="320" name="政見發表上半場"/>
          <p:cNvSpPr txBox="1"/>
          <p:nvPr/>
        </p:nvSpPr>
        <p:spPr>
          <a:xfrm>
            <a:off x="1253109" y="4631562"/>
            <a:ext cx="21877784" cy="40267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65100" tIns="165100" rIns="165100" bIns="165100" anchor="ctr">
            <a:spAutoFit/>
          </a:bodyPr>
          <a:lstStyle>
            <a:lvl1pPr>
              <a:defRPr sz="24000" b="0">
                <a:solidFill>
                  <a:srgbClr val="1B0F05"/>
                </a:solidFill>
                <a:latin typeface="Noto Sans CJK TC Bold"/>
                <a:ea typeface="Noto Sans CJK TC Bold"/>
                <a:cs typeface="Noto Sans CJK TC Bold"/>
                <a:sym typeface="Noto Sans CJK TC Bold"/>
              </a:defRPr>
            </a:lvl1pPr>
          </a:lstStyle>
          <a:p>
            <a:r>
              <a:rPr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政見發表上半場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21" name="1-3"/>
          <p:cNvSpPr txBox="1"/>
          <p:nvPr/>
        </p:nvSpPr>
        <p:spPr>
          <a:xfrm>
            <a:off x="11291914" y="8522955"/>
            <a:ext cx="1800173" cy="16414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 b="0">
                <a:latin typeface="Noto Sans CJK TC Black"/>
                <a:ea typeface="Noto Sans CJK TC Black"/>
                <a:cs typeface="Noto Sans CJK TC Black"/>
                <a:sym typeface="Noto Sans CJK TC Black"/>
              </a:defRPr>
            </a:lvl1pPr>
          </a:lstStyle>
          <a:p>
            <a:r>
              <a:rPr dirty="0">
                <a:latin typeface="Gill Sans MT" panose="020B0502020104020203" pitchFamily="34" charset="0"/>
              </a:rPr>
              <a:t>1-3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" name="獅子王_工作區域 1.png" descr="獅子王_工作區域 1.png"/>
          <p:cNvPicPr>
            <a:picLocks noChangeAspect="1"/>
          </p:cNvPicPr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-1" y="857"/>
            <a:ext cx="24384001" cy="13714286"/>
          </a:xfrm>
          <a:prstGeom prst="rect">
            <a:avLst/>
          </a:prstGeom>
          <a:ln w="12700">
            <a:miter lim="400000"/>
          </a:ln>
        </p:spPr>
      </p:pic>
      <p:sp>
        <p:nvSpPr>
          <p:cNvPr id="324" name="快樂放風去"/>
          <p:cNvSpPr txBox="1"/>
          <p:nvPr/>
        </p:nvSpPr>
        <p:spPr>
          <a:xfrm>
            <a:off x="4381673" y="4971629"/>
            <a:ext cx="15722253" cy="40267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65100" tIns="165100" rIns="165100" bIns="165100" anchor="ctr">
            <a:spAutoFit/>
          </a:bodyPr>
          <a:lstStyle>
            <a:lvl1pPr>
              <a:defRPr sz="24000" b="0">
                <a:solidFill>
                  <a:srgbClr val="1B0F05"/>
                </a:solidFill>
                <a:latin typeface="Noto Sans CJK TC Bold"/>
                <a:ea typeface="Noto Sans CJK TC Bold"/>
                <a:cs typeface="Noto Sans CJK TC Bold"/>
                <a:sym typeface="Noto Sans CJK TC Bold"/>
              </a:defRPr>
            </a:lvl1pPr>
          </a:lstStyle>
          <a:p>
            <a:r>
              <a:rPr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快樂放風去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6" name="獅子王_工作區域 1.png" descr="獅子王_工作區域 1.png"/>
          <p:cNvPicPr>
            <a:picLocks noChangeAspect="1"/>
          </p:cNvPicPr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-1" y="857"/>
            <a:ext cx="24384001" cy="13714286"/>
          </a:xfrm>
          <a:prstGeom prst="rect">
            <a:avLst/>
          </a:prstGeom>
          <a:ln w="12700">
            <a:miter lim="400000"/>
          </a:ln>
        </p:spPr>
      </p:pic>
      <p:sp>
        <p:nvSpPr>
          <p:cNvPr id="327" name="政見發表上半場"/>
          <p:cNvSpPr txBox="1"/>
          <p:nvPr/>
        </p:nvSpPr>
        <p:spPr>
          <a:xfrm>
            <a:off x="1253109" y="4631562"/>
            <a:ext cx="21877784" cy="40267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65100" tIns="165100" rIns="165100" bIns="165100" anchor="ctr">
            <a:spAutoFit/>
          </a:bodyPr>
          <a:lstStyle>
            <a:lvl1pPr>
              <a:defRPr sz="24000" b="0">
                <a:solidFill>
                  <a:srgbClr val="1B0F05"/>
                </a:solidFill>
                <a:latin typeface="Noto Sans CJK TC Bold"/>
                <a:ea typeface="Noto Sans CJK TC Bold"/>
                <a:cs typeface="Noto Sans CJK TC Bold"/>
                <a:sym typeface="Noto Sans CJK TC Bold"/>
              </a:defRPr>
            </a:lvl1pPr>
          </a:lstStyle>
          <a:p>
            <a:r>
              <a:rPr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政見發表上半場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28" name="4-6"/>
          <p:cNvSpPr txBox="1"/>
          <p:nvPr/>
        </p:nvSpPr>
        <p:spPr>
          <a:xfrm>
            <a:off x="11291914" y="8522955"/>
            <a:ext cx="1800173" cy="16414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 b="0">
                <a:latin typeface="Noto Sans CJK TC Black"/>
                <a:ea typeface="Noto Sans CJK TC Black"/>
                <a:cs typeface="Noto Sans CJK TC Black"/>
                <a:sym typeface="Noto Sans CJK TC Black"/>
              </a:defRPr>
            </a:lvl1pPr>
          </a:lstStyle>
          <a:p>
            <a:r>
              <a:rPr dirty="0">
                <a:latin typeface="Gill Sans MT" panose="020B0502020104020203" pitchFamily="34" charset="0"/>
              </a:rPr>
              <a:t>4-6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" name="獅子王_工作區域 1.png" descr="獅子王_工作區域 1.png"/>
          <p:cNvPicPr>
            <a:picLocks noChangeAspect="1"/>
          </p:cNvPicPr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-1" y="857"/>
            <a:ext cx="24384001" cy="13714286"/>
          </a:xfrm>
          <a:prstGeom prst="rect">
            <a:avLst/>
          </a:prstGeom>
          <a:ln w="12700">
            <a:miter lim="400000"/>
          </a:ln>
        </p:spPr>
      </p:pic>
      <p:sp>
        <p:nvSpPr>
          <p:cNvPr id="331" name="萬獸覓食去"/>
          <p:cNvSpPr txBox="1"/>
          <p:nvPr/>
        </p:nvSpPr>
        <p:spPr>
          <a:xfrm>
            <a:off x="4381673" y="4971629"/>
            <a:ext cx="15722253" cy="40267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65100" tIns="165100" rIns="165100" bIns="165100" anchor="ctr">
            <a:spAutoFit/>
          </a:bodyPr>
          <a:lstStyle>
            <a:lvl1pPr>
              <a:defRPr sz="24000" b="0">
                <a:solidFill>
                  <a:srgbClr val="1B0F05"/>
                </a:solidFill>
                <a:latin typeface="Noto Sans CJK TC Bold"/>
                <a:ea typeface="Noto Sans CJK TC Bold"/>
                <a:cs typeface="Noto Sans CJK TC Bold"/>
                <a:sym typeface="Noto Sans CJK TC Bold"/>
              </a:defRPr>
            </a:lvl1pPr>
          </a:lstStyle>
          <a:p>
            <a:r>
              <a:rPr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萬獸覓食去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3" name="獅子王_工作區域 1 複本.png" descr="獅子王_工作區域 1 複本.png"/>
          <p:cNvPicPr>
            <a:picLocks noChangeAspect="1"/>
          </p:cNvPicPr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-1" y="2142"/>
            <a:ext cx="24384001" cy="13711716"/>
          </a:xfrm>
          <a:prstGeom prst="rect">
            <a:avLst/>
          </a:prstGeom>
          <a:ln w="12700">
            <a:miter lim="400000"/>
          </a:ln>
        </p:spPr>
      </p:pic>
      <p:sp>
        <p:nvSpPr>
          <p:cNvPr id="334" name="友達大草原"/>
          <p:cNvSpPr txBox="1"/>
          <p:nvPr/>
        </p:nvSpPr>
        <p:spPr>
          <a:xfrm>
            <a:off x="2630451" y="4533047"/>
            <a:ext cx="19377099" cy="49039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65100" tIns="165100" rIns="165100" bIns="165100" anchor="ctr">
            <a:spAutoFit/>
          </a:bodyPr>
          <a:lstStyle>
            <a:lvl1pPr>
              <a:defRPr sz="29700" b="0">
                <a:solidFill>
                  <a:srgbClr val="1B0F05"/>
                </a:solidFill>
                <a:latin typeface="Noto Sans CJK TC Bold"/>
                <a:ea typeface="Noto Sans CJK TC Bold"/>
                <a:cs typeface="Noto Sans CJK TC Bold"/>
                <a:sym typeface="Noto Sans CJK TC Bold"/>
              </a:defRPr>
            </a:lvl1pPr>
          </a:lstStyle>
          <a:p>
            <a:r>
              <a:rPr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友達大草原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6" name="獅子王_工作區域 1.png" descr="獅子王_工作區域 1.png"/>
          <p:cNvPicPr>
            <a:picLocks noChangeAspect="1"/>
          </p:cNvPicPr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-1" y="857"/>
            <a:ext cx="24384001" cy="13714286"/>
          </a:xfrm>
          <a:prstGeom prst="rect">
            <a:avLst/>
          </a:prstGeom>
          <a:ln w="12700">
            <a:miter lim="400000"/>
          </a:ln>
        </p:spPr>
      </p:pic>
      <p:sp>
        <p:nvSpPr>
          <p:cNvPr id="337" name="政見發表下半場"/>
          <p:cNvSpPr txBox="1"/>
          <p:nvPr/>
        </p:nvSpPr>
        <p:spPr>
          <a:xfrm>
            <a:off x="1253109" y="4631562"/>
            <a:ext cx="21877784" cy="40267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65100" tIns="165100" rIns="165100" bIns="165100" anchor="ctr">
            <a:spAutoFit/>
          </a:bodyPr>
          <a:lstStyle>
            <a:lvl1pPr>
              <a:defRPr sz="24000" b="0">
                <a:solidFill>
                  <a:srgbClr val="1B0F05"/>
                </a:solidFill>
                <a:latin typeface="Noto Sans CJK TC Bold"/>
                <a:ea typeface="Noto Sans CJK TC Bold"/>
                <a:cs typeface="Noto Sans CJK TC Bold"/>
                <a:sym typeface="Noto Sans CJK TC Bold"/>
              </a:defRPr>
            </a:lvl1pPr>
          </a:lstStyle>
          <a:p>
            <a:r>
              <a:rPr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政見發表下半場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38" name="7-9"/>
          <p:cNvSpPr txBox="1"/>
          <p:nvPr/>
        </p:nvSpPr>
        <p:spPr>
          <a:xfrm>
            <a:off x="11291914" y="8522955"/>
            <a:ext cx="1800173" cy="16414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 b="0">
                <a:latin typeface="Noto Sans CJK TC Black"/>
                <a:ea typeface="Noto Sans CJK TC Black"/>
                <a:cs typeface="Noto Sans CJK TC Black"/>
                <a:sym typeface="Noto Sans CJK TC Black"/>
              </a:defRPr>
            </a:lvl1pPr>
          </a:lstStyle>
          <a:p>
            <a:r>
              <a:rPr dirty="0">
                <a:latin typeface="Gill Sans MT" panose="020B0502020104020203" pitchFamily="34" charset="0"/>
              </a:rPr>
              <a:t>7-9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0" name="獅子王_工作區域 1.png" descr="獅子王_工作區域 1.png"/>
          <p:cNvPicPr>
            <a:picLocks noChangeAspect="1"/>
          </p:cNvPicPr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-1" y="857"/>
            <a:ext cx="24384001" cy="13714286"/>
          </a:xfrm>
          <a:prstGeom prst="rect">
            <a:avLst/>
          </a:prstGeom>
          <a:ln w="12700">
            <a:miter lim="400000"/>
          </a:ln>
        </p:spPr>
      </p:pic>
      <p:sp>
        <p:nvSpPr>
          <p:cNvPr id="341" name="快樂放風去"/>
          <p:cNvSpPr txBox="1"/>
          <p:nvPr/>
        </p:nvSpPr>
        <p:spPr>
          <a:xfrm>
            <a:off x="4381673" y="4971629"/>
            <a:ext cx="15722253" cy="40267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65100" tIns="165100" rIns="165100" bIns="165100" anchor="ctr">
            <a:spAutoFit/>
          </a:bodyPr>
          <a:lstStyle>
            <a:lvl1pPr>
              <a:defRPr sz="24000" b="0">
                <a:solidFill>
                  <a:srgbClr val="1B0F05"/>
                </a:solidFill>
                <a:latin typeface="Noto Sans CJK TC Bold"/>
                <a:ea typeface="Noto Sans CJK TC Bold"/>
                <a:cs typeface="Noto Sans CJK TC Bold"/>
                <a:sym typeface="Noto Sans CJK TC Bold"/>
              </a:defRPr>
            </a:lvl1pPr>
          </a:lstStyle>
          <a:p>
            <a:r>
              <a:rPr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快樂放風去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3" name="獅子王_工作區域 1.png" descr="獅子王_工作區域 1.png"/>
          <p:cNvPicPr>
            <a:picLocks noChangeAspect="1"/>
          </p:cNvPicPr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-1" y="857"/>
            <a:ext cx="24384001" cy="13714286"/>
          </a:xfrm>
          <a:prstGeom prst="rect">
            <a:avLst/>
          </a:prstGeom>
          <a:ln w="12700">
            <a:miter lim="400000"/>
          </a:ln>
        </p:spPr>
      </p:pic>
      <p:sp>
        <p:nvSpPr>
          <p:cNvPr id="344" name="政見發表下半場"/>
          <p:cNvSpPr txBox="1"/>
          <p:nvPr/>
        </p:nvSpPr>
        <p:spPr>
          <a:xfrm>
            <a:off x="1253109" y="4631562"/>
            <a:ext cx="21877784" cy="40267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65100" tIns="165100" rIns="165100" bIns="165100" anchor="ctr">
            <a:spAutoFit/>
          </a:bodyPr>
          <a:lstStyle>
            <a:lvl1pPr>
              <a:defRPr sz="24000" b="0">
                <a:solidFill>
                  <a:srgbClr val="1B0F05"/>
                </a:solidFill>
                <a:latin typeface="Noto Sans CJK TC Bold"/>
                <a:ea typeface="Noto Sans CJK TC Bold"/>
                <a:cs typeface="Noto Sans CJK TC Bold"/>
                <a:sym typeface="Noto Sans CJK TC Bold"/>
              </a:defRPr>
            </a:lvl1pPr>
          </a:lstStyle>
          <a:p>
            <a:r>
              <a:rPr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政見發表下半場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45" name="10-12"/>
          <p:cNvSpPr txBox="1"/>
          <p:nvPr/>
        </p:nvSpPr>
        <p:spPr>
          <a:xfrm>
            <a:off x="10650713" y="8522955"/>
            <a:ext cx="3082575" cy="16414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 b="0">
                <a:latin typeface="Noto Sans CJK TC Black"/>
                <a:ea typeface="Noto Sans CJK TC Black"/>
                <a:cs typeface="Noto Sans CJK TC Black"/>
                <a:sym typeface="Noto Sans CJK TC Black"/>
              </a:defRPr>
            </a:lvl1pPr>
          </a:lstStyle>
          <a:p>
            <a:r>
              <a:rPr dirty="0">
                <a:latin typeface="Gill Sans MT" panose="020B0502020104020203" pitchFamily="34" charset="0"/>
              </a:rPr>
              <a:t>10-12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獅子王_工作區域 1 複本 2.png" descr="獅子王_工作區域 1 複本 2.png"/>
          <p:cNvPicPr>
            <a:picLocks noChangeAspect="1"/>
          </p:cNvPicPr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2539" y="0"/>
            <a:ext cx="24378922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69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 sz="19200"/>
            </a:lvl1pPr>
          </a:lstStyle>
          <a:p>
            <a:r>
              <a:rPr dirty="0">
                <a:latin typeface="Gill Sans MT" panose="020B0502020104020203" pitchFamily="34" charset="0"/>
              </a:rPr>
              <a:t>1</a:t>
            </a:r>
          </a:p>
        </p:txBody>
      </p:sp>
      <p:sp>
        <p:nvSpPr>
          <p:cNvPr id="170" name="副標題 2"/>
          <p:cNvSpPr txBox="1">
            <a:spLocks noGrp="1"/>
          </p:cNvSpPr>
          <p:nvPr>
            <p:ph type="body" sz="quarter" idx="1"/>
          </p:nvPr>
        </p:nvSpPr>
        <p:spPr>
          <a:xfrm>
            <a:off x="3048000" y="7111150"/>
            <a:ext cx="18288000" cy="3311523"/>
          </a:xfrm>
          <a:prstGeom prst="rect">
            <a:avLst/>
          </a:prstGeom>
        </p:spPr>
        <p:txBody>
          <a:bodyPr/>
          <a:lstStyle>
            <a:lvl1pPr>
              <a:defRPr sz="6000">
                <a:latin typeface="Noto Sans CJK TC Medium"/>
                <a:ea typeface="Noto Sans CJK TC Medium"/>
                <a:cs typeface="Noto Sans CJK TC Medium"/>
                <a:sym typeface="Noto Sans CJK TC Medium"/>
              </a:defRPr>
            </a:lvl1pPr>
          </a:lstStyle>
          <a:p>
            <a:r>
              <a:rPr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獅子王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7" name="獅子王_工作區域 1.png" descr="獅子王_工作區域 1.png"/>
          <p:cNvPicPr>
            <a:picLocks noChangeAspect="1"/>
          </p:cNvPicPr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-1" y="857"/>
            <a:ext cx="24384001" cy="13714286"/>
          </a:xfrm>
          <a:prstGeom prst="rect">
            <a:avLst/>
          </a:prstGeom>
          <a:ln w="12700">
            <a:miter lim="400000"/>
          </a:ln>
        </p:spPr>
      </p:pic>
      <p:sp>
        <p:nvSpPr>
          <p:cNvPr id="348" name="動物學家評選"/>
          <p:cNvSpPr txBox="1"/>
          <p:nvPr/>
        </p:nvSpPr>
        <p:spPr>
          <a:xfrm>
            <a:off x="2842791" y="4971629"/>
            <a:ext cx="18800018" cy="40267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65100" tIns="165100" rIns="165100" bIns="165100" anchor="ctr">
            <a:spAutoFit/>
          </a:bodyPr>
          <a:lstStyle>
            <a:lvl1pPr>
              <a:defRPr sz="24000" b="0">
                <a:solidFill>
                  <a:srgbClr val="1B0F05"/>
                </a:solidFill>
                <a:latin typeface="Noto Sans CJK TC Bold"/>
                <a:ea typeface="Noto Sans CJK TC Bold"/>
                <a:cs typeface="Noto Sans CJK TC Bold"/>
                <a:sym typeface="Noto Sans CJK TC Bold"/>
              </a:defRPr>
            </a:lvl1pPr>
          </a:lstStyle>
          <a:p>
            <a:r>
              <a:rPr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動物學家評選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0" name="獅子王_工作區域 1.png" descr="獅子王_工作區域 1.png"/>
          <p:cNvPicPr>
            <a:picLocks noChangeAspect="1"/>
          </p:cNvPicPr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-1" y="857"/>
            <a:ext cx="24384001" cy="13714286"/>
          </a:xfrm>
          <a:prstGeom prst="rect">
            <a:avLst/>
          </a:prstGeom>
          <a:ln w="12700">
            <a:miter lim="400000"/>
          </a:ln>
        </p:spPr>
      </p:pic>
      <p:sp>
        <p:nvSpPr>
          <p:cNvPr id="351" name="快樂放風去"/>
          <p:cNvSpPr txBox="1"/>
          <p:nvPr/>
        </p:nvSpPr>
        <p:spPr>
          <a:xfrm>
            <a:off x="4381673" y="4971629"/>
            <a:ext cx="15722253" cy="40267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65100" tIns="165100" rIns="165100" bIns="165100" anchor="ctr">
            <a:spAutoFit/>
          </a:bodyPr>
          <a:lstStyle>
            <a:lvl1pPr>
              <a:defRPr sz="24000" b="0">
                <a:solidFill>
                  <a:srgbClr val="1B0F05"/>
                </a:solidFill>
                <a:latin typeface="Noto Sans CJK TC Bold"/>
                <a:ea typeface="Noto Sans CJK TC Bold"/>
                <a:cs typeface="Noto Sans CJK TC Bold"/>
                <a:sym typeface="Noto Sans CJK TC Bold"/>
              </a:defRPr>
            </a:lvl1pPr>
          </a:lstStyle>
          <a:p>
            <a:r>
              <a:rPr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快樂放風去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3" name="獅子王_工作區域 1.png" descr="獅子王_工作區域 1.png"/>
          <p:cNvPicPr>
            <a:picLocks noChangeAspect="1"/>
          </p:cNvPicPr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-1" y="857"/>
            <a:ext cx="24384001" cy="13714286"/>
          </a:xfrm>
          <a:prstGeom prst="rect">
            <a:avLst/>
          </a:prstGeom>
          <a:ln w="12700">
            <a:miter lim="400000"/>
          </a:ln>
        </p:spPr>
      </p:pic>
      <p:sp>
        <p:nvSpPr>
          <p:cNvPr id="354" name="獅子王誕生"/>
          <p:cNvSpPr txBox="1"/>
          <p:nvPr/>
        </p:nvSpPr>
        <p:spPr>
          <a:xfrm>
            <a:off x="3419872" y="4740796"/>
            <a:ext cx="17645856" cy="44884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65100" tIns="165100" rIns="165100" bIns="165100" anchor="ctr">
            <a:spAutoFit/>
          </a:bodyPr>
          <a:lstStyle>
            <a:lvl1pPr>
              <a:defRPr sz="27000" b="0">
                <a:solidFill>
                  <a:srgbClr val="1B0F05"/>
                </a:solidFill>
                <a:latin typeface="Noto Sans CJK TC Bold"/>
                <a:ea typeface="Noto Sans CJK TC Bold"/>
                <a:cs typeface="Noto Sans CJK TC Bold"/>
                <a:sym typeface="Noto Sans CJK TC Bold"/>
              </a:defRPr>
            </a:lvl1pPr>
          </a:lstStyle>
          <a:p>
            <a:r>
              <a:rPr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獅子王誕生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6" name="獅子王_工作區域 1.png" descr="獅子王_工作區域 1.png"/>
          <p:cNvPicPr>
            <a:picLocks noChangeAspect="1"/>
          </p:cNvPicPr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-1" y="857"/>
            <a:ext cx="24384001" cy="13714286"/>
          </a:xfrm>
          <a:prstGeom prst="rect">
            <a:avLst/>
          </a:prstGeom>
          <a:ln w="12700">
            <a:miter lim="400000"/>
          </a:ln>
        </p:spPr>
      </p:pic>
      <p:sp>
        <p:nvSpPr>
          <p:cNvPr id="357" name="森林之王"/>
          <p:cNvSpPr txBox="1"/>
          <p:nvPr/>
        </p:nvSpPr>
        <p:spPr>
          <a:xfrm>
            <a:off x="5151116" y="4740796"/>
            <a:ext cx="14183370" cy="44884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65100" tIns="165100" rIns="165100" bIns="165100" anchor="ctr">
            <a:spAutoFit/>
          </a:bodyPr>
          <a:lstStyle>
            <a:lvl1pPr>
              <a:defRPr sz="27000" b="0">
                <a:solidFill>
                  <a:srgbClr val="1B0F05"/>
                </a:solidFill>
                <a:latin typeface="Noto Sans CJK TC Bold"/>
                <a:ea typeface="Noto Sans CJK TC Bold"/>
                <a:cs typeface="Noto Sans CJK TC Bold"/>
                <a:sym typeface="Noto Sans CJK TC Bold"/>
              </a:defRPr>
            </a:lvl1pPr>
          </a:lstStyle>
          <a:p>
            <a:r>
              <a:rPr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森林之王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獅子王_工作區域 1 複本 2.png" descr="獅子王_工作區域 1 複本 2.png"/>
          <p:cNvPicPr>
            <a:picLocks noChangeAspect="1"/>
          </p:cNvPicPr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2539" y="0"/>
            <a:ext cx="24378922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360" name="2019 A+暑期實習森林之王獎"/>
          <p:cNvSpPr txBox="1"/>
          <p:nvPr/>
        </p:nvSpPr>
        <p:spPr>
          <a:xfrm>
            <a:off x="4107255" y="2143873"/>
            <a:ext cx="16169491" cy="16414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355600">
              <a:defRPr sz="10000" b="0">
                <a:solidFill>
                  <a:srgbClr val="1C0F04"/>
                </a:solidFill>
                <a:latin typeface="Noto Sans CJK TC Bold"/>
                <a:ea typeface="Noto Sans CJK TC Bold"/>
                <a:cs typeface="Noto Sans CJK TC Bold"/>
                <a:sym typeface="Noto Sans CJK TC Bold"/>
              </a:defRPr>
            </a:lvl1pPr>
          </a:lstStyle>
          <a:p>
            <a:r>
              <a:rPr dirty="0">
                <a:latin typeface="Gill Sans MT" panose="020B0502020104020203" pitchFamily="34" charset="0"/>
              </a:rPr>
              <a:t>2019 </a:t>
            </a:r>
            <a:r>
              <a:rPr dirty="0" err="1">
                <a:latin typeface="Gill Sans MT" panose="020B0502020104020203" pitchFamily="34" charset="0"/>
              </a:rPr>
              <a:t>A+</a:t>
            </a:r>
            <a:r>
              <a:rPr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暑期實習森林之王獎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2" name="獅子王_工作區域 1.png" descr="獅子王_工作區域 1.png"/>
          <p:cNvPicPr>
            <a:picLocks noChangeAspect="1"/>
          </p:cNvPicPr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-1" y="857"/>
            <a:ext cx="24384001" cy="13714286"/>
          </a:xfrm>
          <a:prstGeom prst="rect">
            <a:avLst/>
          </a:prstGeom>
          <a:ln w="12700">
            <a:miter lim="400000"/>
          </a:ln>
        </p:spPr>
      </p:pic>
      <p:sp>
        <p:nvSpPr>
          <p:cNvPr id="363" name="百獸之王"/>
          <p:cNvSpPr txBox="1"/>
          <p:nvPr/>
        </p:nvSpPr>
        <p:spPr>
          <a:xfrm>
            <a:off x="5151116" y="4740796"/>
            <a:ext cx="14183370" cy="44884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65100" tIns="165100" rIns="165100" bIns="165100" anchor="ctr">
            <a:spAutoFit/>
          </a:bodyPr>
          <a:lstStyle>
            <a:lvl1pPr>
              <a:defRPr sz="27000" b="0">
                <a:solidFill>
                  <a:srgbClr val="1B0F05"/>
                </a:solidFill>
                <a:latin typeface="Noto Sans CJK TC Bold"/>
                <a:ea typeface="Noto Sans CJK TC Bold"/>
                <a:cs typeface="Noto Sans CJK TC Bold"/>
                <a:sym typeface="Noto Sans CJK TC Bold"/>
              </a:defRPr>
            </a:lvl1pPr>
          </a:lstStyle>
          <a:p>
            <a:r>
              <a:rPr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百獸之王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5" name="獅子王_工作區域 1 複本 2.png" descr="獅子王_工作區域 1 複本 2.png"/>
          <p:cNvPicPr>
            <a:picLocks noChangeAspect="1"/>
          </p:cNvPicPr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2539" y="0"/>
            <a:ext cx="24378922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366" name="2019 A+暑期實習百獸之王獎"/>
          <p:cNvSpPr txBox="1"/>
          <p:nvPr/>
        </p:nvSpPr>
        <p:spPr>
          <a:xfrm>
            <a:off x="4107255" y="2143873"/>
            <a:ext cx="16169490" cy="16414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355600">
              <a:defRPr sz="10000" b="0">
                <a:solidFill>
                  <a:srgbClr val="1C0F04"/>
                </a:solidFill>
                <a:latin typeface="Noto Sans CJK TC Bold"/>
                <a:ea typeface="Noto Sans CJK TC Bold"/>
                <a:cs typeface="Noto Sans CJK TC Bold"/>
                <a:sym typeface="Noto Sans CJK TC Bold"/>
              </a:defRPr>
            </a:lvl1pPr>
          </a:lstStyle>
          <a:p>
            <a:r>
              <a:rPr dirty="0">
                <a:latin typeface="Gill Sans MT" panose="020B0502020104020203" pitchFamily="34" charset="0"/>
              </a:rPr>
              <a:t>2019 </a:t>
            </a:r>
            <a:r>
              <a:rPr dirty="0" err="1">
                <a:latin typeface="Gill Sans MT" panose="020B0502020104020203" pitchFamily="34" charset="0"/>
              </a:rPr>
              <a:t>A+</a:t>
            </a:r>
            <a:r>
              <a:rPr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暑期實習百獸之王獎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" name="獅子王_工作區域 1.png" descr="獅子王_工作區域 1.png"/>
          <p:cNvPicPr>
            <a:picLocks noChangeAspect="1"/>
          </p:cNvPicPr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-1" y="857"/>
            <a:ext cx="24384001" cy="13714286"/>
          </a:xfrm>
          <a:prstGeom prst="rect">
            <a:avLst/>
          </a:prstGeom>
          <a:ln w="12700">
            <a:miter lim="400000"/>
          </a:ln>
        </p:spPr>
      </p:pic>
      <p:sp>
        <p:nvSpPr>
          <p:cNvPr id="369" name="獅子王"/>
          <p:cNvSpPr txBox="1"/>
          <p:nvPr/>
        </p:nvSpPr>
        <p:spPr>
          <a:xfrm>
            <a:off x="6882359" y="4740796"/>
            <a:ext cx="10720884" cy="44884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65100" tIns="165100" rIns="165100" bIns="165100" anchor="ctr">
            <a:spAutoFit/>
          </a:bodyPr>
          <a:lstStyle>
            <a:lvl1pPr>
              <a:defRPr sz="27000" b="0">
                <a:solidFill>
                  <a:srgbClr val="1B0F05"/>
                </a:solidFill>
                <a:latin typeface="Noto Sans CJK TC Bold"/>
                <a:ea typeface="Noto Sans CJK TC Bold"/>
                <a:cs typeface="Noto Sans CJK TC Bold"/>
                <a:sym typeface="Noto Sans CJK TC Bold"/>
              </a:defRPr>
            </a:lvl1pPr>
          </a:lstStyle>
          <a:p>
            <a:r>
              <a:rPr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獅子王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獅子王_工作區域 1 複本 2.png" descr="獅子王_工作區域 1 複本 2.png"/>
          <p:cNvPicPr>
            <a:picLocks noChangeAspect="1"/>
          </p:cNvPicPr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2539" y="0"/>
            <a:ext cx="24378922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372" name="2019 A+暑期實習獅子王獎"/>
          <p:cNvSpPr txBox="1"/>
          <p:nvPr/>
        </p:nvSpPr>
        <p:spPr>
          <a:xfrm>
            <a:off x="4748456" y="2143873"/>
            <a:ext cx="14887088" cy="16414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355600">
              <a:defRPr sz="10000" b="0">
                <a:solidFill>
                  <a:srgbClr val="1C0F04"/>
                </a:solidFill>
                <a:latin typeface="Noto Sans CJK TC Bold"/>
                <a:ea typeface="Noto Sans CJK TC Bold"/>
                <a:cs typeface="Noto Sans CJK TC Bold"/>
                <a:sym typeface="Noto Sans CJK TC Bold"/>
              </a:defRPr>
            </a:lvl1pPr>
          </a:lstStyle>
          <a:p>
            <a:r>
              <a:rPr dirty="0">
                <a:latin typeface="Gill Sans MT" panose="020B0502020104020203" pitchFamily="34" charset="0"/>
              </a:rPr>
              <a:t>2019 </a:t>
            </a:r>
            <a:r>
              <a:rPr dirty="0" err="1">
                <a:latin typeface="Gill Sans MT" panose="020B0502020104020203" pitchFamily="34" charset="0"/>
              </a:rPr>
              <a:t>A+</a:t>
            </a:r>
            <a:r>
              <a:rPr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暑期實習獅子王獎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4" name="獅子王_工作區域 1.png" descr="獅子王_工作區域 1.png"/>
          <p:cNvPicPr>
            <a:picLocks noChangeAspect="1"/>
          </p:cNvPicPr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-1" y="857"/>
            <a:ext cx="24384001" cy="13714286"/>
          </a:xfrm>
          <a:prstGeom prst="rect">
            <a:avLst/>
          </a:prstGeom>
          <a:ln w="12700">
            <a:miter lim="400000"/>
          </a:ln>
        </p:spPr>
      </p:pic>
      <p:sp>
        <p:nvSpPr>
          <p:cNvPr id="375" name="恭送動物學家"/>
          <p:cNvSpPr txBox="1"/>
          <p:nvPr/>
        </p:nvSpPr>
        <p:spPr>
          <a:xfrm>
            <a:off x="2842791" y="4971629"/>
            <a:ext cx="18800018" cy="40267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65100" tIns="165100" rIns="165100" bIns="165100" anchor="ctr">
            <a:spAutoFit/>
          </a:bodyPr>
          <a:lstStyle>
            <a:lvl1pPr>
              <a:defRPr sz="24000" b="0">
                <a:solidFill>
                  <a:srgbClr val="1B0F05"/>
                </a:solidFill>
                <a:latin typeface="Noto Sans CJK TC Bold"/>
                <a:ea typeface="Noto Sans CJK TC Bold"/>
                <a:cs typeface="Noto Sans CJK TC Bold"/>
                <a:sym typeface="Noto Sans CJK TC Bold"/>
              </a:defRPr>
            </a:lvl1pPr>
          </a:lstStyle>
          <a:p>
            <a:r>
              <a:rPr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恭送動物學家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獅子王_工作區域 1.png" descr="獅子王_工作區域 1.png"/>
          <p:cNvPicPr>
            <a:picLocks noChangeAspect="1"/>
          </p:cNvPicPr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-1" y="857"/>
            <a:ext cx="24384001" cy="13714286"/>
          </a:xfrm>
          <a:prstGeom prst="rect">
            <a:avLst/>
          </a:prstGeom>
          <a:ln w="12700">
            <a:miter lim="400000"/>
          </a:ln>
        </p:spPr>
      </p:pic>
      <p:sp>
        <p:nvSpPr>
          <p:cNvPr id="173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 sz="19200"/>
            </a:lvl1pPr>
          </a:lstStyle>
          <a:p>
            <a:r>
              <a:rPr dirty="0">
                <a:latin typeface="Gill Sans MT" panose="020B0502020104020203" pitchFamily="34" charset="0"/>
              </a:rPr>
              <a:t>6</a:t>
            </a:r>
          </a:p>
        </p:txBody>
      </p:sp>
      <p:sp>
        <p:nvSpPr>
          <p:cNvPr id="174" name="副標題 2"/>
          <p:cNvSpPr txBox="1">
            <a:spLocks noGrp="1"/>
          </p:cNvSpPr>
          <p:nvPr>
            <p:ph type="body" sz="quarter" idx="1"/>
          </p:nvPr>
        </p:nvSpPr>
        <p:spPr>
          <a:xfrm>
            <a:off x="3048000" y="7128709"/>
            <a:ext cx="18288000" cy="3311523"/>
          </a:xfrm>
          <a:prstGeom prst="rect">
            <a:avLst/>
          </a:prstGeom>
        </p:spPr>
        <p:txBody>
          <a:bodyPr/>
          <a:lstStyle/>
          <a:p>
            <a:pPr>
              <a:defRPr sz="6000">
                <a:latin typeface="Noto Sans CJK TC Medium"/>
                <a:ea typeface="Noto Sans CJK TC Medium"/>
                <a:cs typeface="Noto Sans CJK TC Medium"/>
                <a:sym typeface="Noto Sans CJK TC Medium"/>
              </a:defRPr>
            </a:pPr>
            <a:r>
              <a:rPr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根據我們今天的主題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defRPr sz="6000">
                <a:latin typeface="Noto Sans CJK TC Medium"/>
                <a:ea typeface="Noto Sans CJK TC Medium"/>
                <a:cs typeface="Noto Sans CJK TC Medium"/>
                <a:sym typeface="Noto Sans CJK TC Medium"/>
              </a:defRPr>
            </a:pPr>
            <a:r>
              <a:rPr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請問，我們的兩位主持人所扮演的角色是</a:t>
            </a:r>
            <a:r>
              <a:rPr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？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7" name="獅子王_工作區域 1.png" descr="獅子王_工作區域 1.png"/>
          <p:cNvPicPr>
            <a:picLocks noChangeAspect="1"/>
          </p:cNvPicPr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-1" y="857"/>
            <a:ext cx="24384001" cy="13714286"/>
          </a:xfrm>
          <a:prstGeom prst="rect">
            <a:avLst/>
          </a:prstGeom>
          <a:ln w="12700">
            <a:miter lim="400000"/>
          </a:ln>
        </p:spPr>
      </p:pic>
      <p:sp>
        <p:nvSpPr>
          <p:cNvPr id="378" name="頒發萬獸成年禮"/>
          <p:cNvSpPr txBox="1"/>
          <p:nvPr/>
        </p:nvSpPr>
        <p:spPr>
          <a:xfrm>
            <a:off x="1303909" y="4971629"/>
            <a:ext cx="21877784" cy="40267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65100" tIns="165100" rIns="165100" bIns="165100" anchor="ctr">
            <a:spAutoFit/>
          </a:bodyPr>
          <a:lstStyle>
            <a:lvl1pPr>
              <a:defRPr sz="24000" b="0">
                <a:solidFill>
                  <a:srgbClr val="1B0F05"/>
                </a:solidFill>
                <a:latin typeface="Noto Sans CJK TC Bold"/>
                <a:ea typeface="Noto Sans CJK TC Bold"/>
                <a:cs typeface="Noto Sans CJK TC Bold"/>
                <a:sym typeface="Noto Sans CJK TC Bold"/>
              </a:defRPr>
            </a:lvl1pPr>
          </a:lstStyle>
          <a:p>
            <a:r>
              <a:rPr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頒發萬獸成年禮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獅子王_工作區域 1 複本 2.png" descr="獅子王_工作區域 1 複本 2.png"/>
          <p:cNvPicPr>
            <a:picLocks noChangeAspect="1"/>
          </p:cNvPicPr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2539" y="0"/>
            <a:ext cx="24378922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文字方塊 6"/>
          <p:cNvSpPr txBox="1"/>
          <p:nvPr/>
        </p:nvSpPr>
        <p:spPr>
          <a:xfrm>
            <a:off x="2038872" y="2609528"/>
            <a:ext cx="1210588" cy="417646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eaVert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TW" altLang="en-US" sz="7200" i="0" u="none" strike="noStrike" cap="none" spc="800" normalizeH="0" dirty="0" smtClean="0">
                <a:ln>
                  <a:noFill/>
                </a:ln>
                <a:solidFill>
                  <a:srgbClr val="3E5935"/>
                </a:solidFill>
                <a:effectLst/>
                <a:uFillTx/>
                <a:latin typeface="微軟正黑體" pitchFamily="34" charset="-120"/>
                <a:ea typeface="微軟正黑體" pitchFamily="34" charset="-120"/>
                <a:sym typeface="Helvetica Neue"/>
              </a:rPr>
              <a:t>實習生</a:t>
            </a:r>
            <a:endParaRPr kumimoji="0" lang="zh-TW" altLang="en-US" sz="7200" i="0" u="none" strike="noStrike" cap="none" spc="800" normalizeH="0" dirty="0">
              <a:ln>
                <a:noFill/>
              </a:ln>
              <a:solidFill>
                <a:srgbClr val="3E5935"/>
              </a:solidFill>
              <a:effectLst/>
              <a:uFillTx/>
              <a:latin typeface="微軟正黑體" pitchFamily="34" charset="-120"/>
              <a:ea typeface="微軟正黑體" pitchFamily="34" charset="-120"/>
              <a:sym typeface="Helvetica Neue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2038872" y="7650088"/>
            <a:ext cx="1210588" cy="417646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eaVert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TW" altLang="en-US" sz="7200" i="0" u="none" strike="noStrike" cap="none" spc="800" normalizeH="0" dirty="0" smtClean="0">
                <a:ln>
                  <a:noFill/>
                </a:ln>
                <a:solidFill>
                  <a:srgbClr val="3E5935"/>
                </a:solidFill>
                <a:effectLst/>
                <a:uFillTx/>
                <a:latin typeface="微軟正黑體" pitchFamily="34" charset="-120"/>
                <a:ea typeface="微軟正黑體" pitchFamily="34" charset="-120"/>
                <a:sym typeface="Helvetica Neue"/>
              </a:rPr>
              <a:t>頒發者</a:t>
            </a:r>
            <a:endParaRPr kumimoji="0" lang="zh-TW" altLang="en-US" sz="7200" i="0" u="none" strike="noStrike" cap="none" spc="800" normalizeH="0" dirty="0">
              <a:ln>
                <a:noFill/>
              </a:ln>
              <a:solidFill>
                <a:srgbClr val="3E5935"/>
              </a:solidFill>
              <a:effectLst/>
              <a:uFillTx/>
              <a:latin typeface="微軟正黑體" pitchFamily="34" charset="-120"/>
              <a:ea typeface="微軟正黑體" pitchFamily="34" charset="-120"/>
              <a:sym typeface="Helvetica Neue"/>
            </a:endParaRPr>
          </a:p>
        </p:txBody>
      </p:sp>
      <p:cxnSp>
        <p:nvCxnSpPr>
          <p:cNvPr id="10" name="直線接點 9"/>
          <p:cNvCxnSpPr/>
          <p:nvPr/>
        </p:nvCxnSpPr>
        <p:spPr>
          <a:xfrm>
            <a:off x="3551040" y="2537520"/>
            <a:ext cx="0" cy="432048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1" name="直線接點 10"/>
          <p:cNvCxnSpPr/>
          <p:nvPr/>
        </p:nvCxnSpPr>
        <p:spPr>
          <a:xfrm>
            <a:off x="3551040" y="7650088"/>
            <a:ext cx="0" cy="432048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" name="文字方塊 11"/>
          <p:cNvSpPr txBox="1"/>
          <p:nvPr/>
        </p:nvSpPr>
        <p:spPr>
          <a:xfrm>
            <a:off x="5279232" y="2609528"/>
            <a:ext cx="1210588" cy="417646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eaVert" wrap="square" lIns="50800" tIns="50800" rIns="50800" bIns="50800" numCol="1" spcCol="38100" rtlCol="0" anchor="ctr">
            <a:spAutoFit/>
          </a:bodyPr>
          <a:lstStyle/>
          <a:p>
            <a:r>
              <a:rPr lang="zh-TW" altLang="en-US" sz="7200" spc="800" dirty="0" smtClean="0">
                <a:solidFill>
                  <a:srgbClr val="3E5935"/>
                </a:solidFill>
                <a:latin typeface="微軟正黑體" pitchFamily="34" charset="-120"/>
                <a:ea typeface="微軟正黑體" pitchFamily="34" charset="-120"/>
              </a:rPr>
              <a:t>彭千修</a:t>
            </a:r>
            <a:endParaRPr kumimoji="0" lang="zh-TW" altLang="en-US" sz="7200" i="0" u="none" strike="noStrike" cap="none" spc="800" normalizeH="0" dirty="0">
              <a:ln>
                <a:noFill/>
              </a:ln>
              <a:solidFill>
                <a:srgbClr val="3E5935"/>
              </a:solidFill>
              <a:effectLst/>
              <a:uFillTx/>
              <a:latin typeface="微軟正黑體" pitchFamily="34" charset="-120"/>
              <a:ea typeface="微軟正黑體" pitchFamily="34" charset="-120"/>
              <a:sym typeface="Helvetica Neue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8303568" y="2609528"/>
            <a:ext cx="1210588" cy="417646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eaVert" wrap="square" lIns="50800" tIns="50800" rIns="50800" bIns="50800" numCol="1" spcCol="38100" rtlCol="0" anchor="ctr">
            <a:spAutoFit/>
          </a:bodyPr>
          <a:lstStyle/>
          <a:p>
            <a:r>
              <a:rPr lang="zh-TW" altLang="en-US" sz="7200" spc="800" dirty="0" smtClean="0">
                <a:solidFill>
                  <a:srgbClr val="3E5935"/>
                </a:solidFill>
                <a:latin typeface="微軟正黑體" pitchFamily="34" charset="-120"/>
                <a:ea typeface="微軟正黑體" pitchFamily="34" charset="-120"/>
              </a:rPr>
              <a:t>吳展逸</a:t>
            </a:r>
            <a:endParaRPr kumimoji="0" lang="zh-TW" altLang="en-US" sz="7200" i="0" u="none" strike="noStrike" cap="none" spc="800" normalizeH="0" dirty="0">
              <a:ln>
                <a:noFill/>
              </a:ln>
              <a:solidFill>
                <a:srgbClr val="3E5935"/>
              </a:solidFill>
              <a:effectLst/>
              <a:uFillTx/>
              <a:latin typeface="微軟正黑體" pitchFamily="34" charset="-120"/>
              <a:ea typeface="微軟正黑體" pitchFamily="34" charset="-120"/>
              <a:sym typeface="Helvetica Neue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11543928" y="2609528"/>
            <a:ext cx="1210588" cy="417646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eaVert" wrap="square" lIns="50800" tIns="50800" rIns="50800" bIns="50800" numCol="1" spcCol="38100" rtlCol="0" anchor="ctr">
            <a:spAutoFit/>
          </a:bodyPr>
          <a:lstStyle/>
          <a:p>
            <a:r>
              <a:rPr lang="zh-TW" altLang="en-US" sz="7200" spc="800" dirty="0" smtClean="0">
                <a:solidFill>
                  <a:srgbClr val="3E5935"/>
                </a:solidFill>
                <a:latin typeface="微軟正黑體" pitchFamily="34" charset="-120"/>
                <a:ea typeface="微軟正黑體" pitchFamily="34" charset="-120"/>
              </a:rPr>
              <a:t>蘇俊嘉</a:t>
            </a:r>
            <a:endParaRPr kumimoji="0" lang="zh-TW" altLang="en-US" sz="7200" i="0" u="none" strike="noStrike" cap="none" spc="800" normalizeH="0" dirty="0">
              <a:ln>
                <a:noFill/>
              </a:ln>
              <a:solidFill>
                <a:srgbClr val="3E5935"/>
              </a:solidFill>
              <a:effectLst/>
              <a:uFillTx/>
              <a:latin typeface="微軟正黑體" pitchFamily="34" charset="-120"/>
              <a:ea typeface="微軟正黑體" pitchFamily="34" charset="-120"/>
              <a:sym typeface="Helvetica Neue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14568264" y="2609528"/>
            <a:ext cx="1210588" cy="417646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eaVert" wrap="square" lIns="50800" tIns="50800" rIns="50800" bIns="50800" numCol="1" spcCol="38100" rtlCol="0" anchor="ctr">
            <a:spAutoFit/>
          </a:bodyPr>
          <a:lstStyle/>
          <a:p>
            <a:r>
              <a:rPr lang="zh-TW" altLang="en-US" sz="7200" spc="800" dirty="0" smtClean="0">
                <a:solidFill>
                  <a:srgbClr val="3E5935"/>
                </a:solidFill>
                <a:latin typeface="微軟正黑體" pitchFamily="34" charset="-120"/>
                <a:ea typeface="微軟正黑體" pitchFamily="34" charset="-120"/>
              </a:rPr>
              <a:t>饒翊民</a:t>
            </a:r>
            <a:endParaRPr kumimoji="0" lang="zh-TW" altLang="en-US" sz="7200" i="0" u="none" strike="noStrike" cap="none" spc="800" normalizeH="0" dirty="0">
              <a:ln>
                <a:noFill/>
              </a:ln>
              <a:solidFill>
                <a:srgbClr val="3E5935"/>
              </a:solidFill>
              <a:effectLst/>
              <a:uFillTx/>
              <a:latin typeface="微軟正黑體" pitchFamily="34" charset="-120"/>
              <a:ea typeface="微軟正黑體" pitchFamily="34" charset="-120"/>
              <a:sym typeface="Helvetica Neue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17592600" y="2609528"/>
            <a:ext cx="1210588" cy="417646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eaVert" wrap="square" lIns="50800" tIns="50800" rIns="50800" bIns="50800" numCol="1" spcCol="38100" rtlCol="0" anchor="ctr">
            <a:spAutoFit/>
          </a:bodyPr>
          <a:lstStyle/>
          <a:p>
            <a:r>
              <a:rPr lang="zh-TW" altLang="en-US" sz="7200" spc="800" dirty="0" smtClean="0">
                <a:solidFill>
                  <a:srgbClr val="3E5935"/>
                </a:solidFill>
                <a:latin typeface="微軟正黑體" pitchFamily="34" charset="-120"/>
                <a:ea typeface="微軟正黑體" pitchFamily="34" charset="-120"/>
              </a:rPr>
              <a:t>李欣秝</a:t>
            </a:r>
            <a:endParaRPr kumimoji="0" lang="zh-TW" altLang="en-US" sz="7200" i="0" u="none" strike="noStrike" cap="none" spc="800" normalizeH="0" dirty="0">
              <a:ln>
                <a:noFill/>
              </a:ln>
              <a:solidFill>
                <a:srgbClr val="3E5935"/>
              </a:solidFill>
              <a:effectLst/>
              <a:uFillTx/>
              <a:latin typeface="微軟正黑體" pitchFamily="34" charset="-120"/>
              <a:ea typeface="微軟正黑體" pitchFamily="34" charset="-120"/>
              <a:sym typeface="Helvetica Neue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20688944" y="2609528"/>
            <a:ext cx="1210588" cy="417646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eaVert" wrap="square" lIns="50800" tIns="50800" rIns="50800" bIns="50800" numCol="1" spcCol="38100" rtlCol="0" anchor="ctr">
            <a:spAutoFit/>
          </a:bodyPr>
          <a:lstStyle/>
          <a:p>
            <a:r>
              <a:rPr lang="zh-TW" altLang="en-US" sz="7200" spc="800" dirty="0" smtClean="0">
                <a:solidFill>
                  <a:srgbClr val="3E5935"/>
                </a:solidFill>
                <a:latin typeface="微軟正黑體" pitchFamily="34" charset="-120"/>
                <a:ea typeface="微軟正黑體" pitchFamily="34" charset="-120"/>
              </a:rPr>
              <a:t>陳智翔</a:t>
            </a:r>
            <a:endParaRPr kumimoji="0" lang="zh-TW" altLang="en-US" sz="7200" i="0" u="none" strike="noStrike" cap="none" spc="800" normalizeH="0" dirty="0">
              <a:ln>
                <a:noFill/>
              </a:ln>
              <a:solidFill>
                <a:srgbClr val="3E5935"/>
              </a:solidFill>
              <a:effectLst/>
              <a:uFillTx/>
              <a:latin typeface="微軟正黑體" pitchFamily="34" charset="-120"/>
              <a:ea typeface="微軟正黑體" pitchFamily="34" charset="-120"/>
              <a:sym typeface="Helvetica Neue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12912080" y="7650088"/>
            <a:ext cx="1210588" cy="417646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eaVert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TW" altLang="en-US" sz="7200" spc="800" dirty="0" smtClean="0">
                <a:solidFill>
                  <a:srgbClr val="3E5935"/>
                </a:solidFill>
                <a:latin typeface="微軟正黑體" pitchFamily="34" charset="-120"/>
                <a:ea typeface="微軟正黑體" pitchFamily="34" charset="-120"/>
              </a:rPr>
              <a:t>張琦德</a:t>
            </a:r>
            <a:endParaRPr kumimoji="0" lang="zh-TW" altLang="en-US" sz="7200" i="0" u="none" strike="noStrike" cap="none" spc="800" normalizeH="0" dirty="0">
              <a:ln>
                <a:noFill/>
              </a:ln>
              <a:solidFill>
                <a:srgbClr val="3E5935"/>
              </a:solidFill>
              <a:effectLst/>
              <a:uFillTx/>
              <a:latin typeface="微軟正黑體" pitchFamily="34" charset="-120"/>
              <a:ea typeface="微軟正黑體" pitchFamily="34" charset="-120"/>
              <a:sym typeface="Helvetica Neue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獅子王_工作區域 1 複本 2.png" descr="獅子王_工作區域 1 複本 2.png"/>
          <p:cNvPicPr>
            <a:picLocks noChangeAspect="1"/>
          </p:cNvPicPr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2539" y="0"/>
            <a:ext cx="24378922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372" name="2019 A+暑期實習獅子王獎"/>
          <p:cNvSpPr txBox="1"/>
          <p:nvPr/>
        </p:nvSpPr>
        <p:spPr>
          <a:xfrm>
            <a:off x="5211724" y="1961456"/>
            <a:ext cx="13960552" cy="16414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355600">
              <a:defRPr sz="10000" b="0">
                <a:solidFill>
                  <a:srgbClr val="1C0F04"/>
                </a:solidFill>
                <a:latin typeface="Noto Sans CJK TC Bold"/>
                <a:ea typeface="Noto Sans CJK TC Bold"/>
                <a:cs typeface="Noto Sans CJK TC Bold"/>
                <a:sym typeface="Noto Sans CJK TC Bold"/>
              </a:defRPr>
            </a:lvl1pPr>
          </a:lstStyle>
          <a:p>
            <a:r>
              <a:rPr dirty="0" smtClean="0">
                <a:latin typeface="Gill Sans MT" pitchFamily="34" charset="0"/>
                <a:ea typeface="微軟正黑體" pitchFamily="34" charset="-120"/>
              </a:rPr>
              <a:t>2019</a:t>
            </a:r>
            <a:r>
              <a:rPr lang="zh-TW" altLang="en-US" dirty="0" smtClean="0">
                <a:latin typeface="Gill Sans MT" pitchFamily="34" charset="0"/>
                <a:ea typeface="微軟正黑體" pitchFamily="34" charset="-120"/>
              </a:rPr>
              <a:t> </a:t>
            </a:r>
            <a:r>
              <a:rPr dirty="0" smtClean="0">
                <a:latin typeface="Gill Sans MT" pitchFamily="34" charset="0"/>
                <a:ea typeface="微軟正黑體" pitchFamily="34" charset="-120"/>
              </a:rPr>
              <a:t> </a:t>
            </a:r>
            <a:r>
              <a:rPr dirty="0" err="1">
                <a:latin typeface="Gill Sans MT" pitchFamily="34" charset="0"/>
                <a:ea typeface="微軟正黑體" pitchFamily="34" charset="-120"/>
              </a:rPr>
              <a:t>A+</a:t>
            </a:r>
            <a:r>
              <a:rPr dirty="0" err="1" smtClean="0">
                <a:latin typeface="微軟正黑體" pitchFamily="34" charset="-120"/>
                <a:ea typeface="微軟正黑體" pitchFamily="34" charset="-120"/>
              </a:rPr>
              <a:t>暑期實</a:t>
            </a:r>
            <a:r>
              <a:rPr lang="zh-TW" altLang="en-US" dirty="0" smtClean="0">
                <a:latin typeface="微軟正黑體" pitchFamily="34" charset="-120"/>
                <a:ea typeface="微軟正黑體" pitchFamily="34" charset="-120"/>
              </a:rPr>
              <a:t>習成果展</a:t>
            </a:r>
            <a:endParaRPr dirty="0">
              <a:latin typeface="微軟正黑體" pitchFamily="34" charset="-120"/>
              <a:ea typeface="微軟正黑體" pitchFamily="34" charset="-12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獅子王_工作區域 1 複本 2.png" descr="獅子王_工作區域 1 複本 2.png"/>
          <p:cNvPicPr>
            <a:picLocks noChangeAspect="1"/>
          </p:cNvPicPr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2539" y="0"/>
            <a:ext cx="24378922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文字方塊 6"/>
          <p:cNvSpPr txBox="1"/>
          <p:nvPr/>
        </p:nvSpPr>
        <p:spPr>
          <a:xfrm>
            <a:off x="2038872" y="2609528"/>
            <a:ext cx="1210588" cy="417646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eaVert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TW" altLang="en-US" sz="7200" i="0" u="none" strike="noStrike" cap="none" spc="800" normalizeH="0" dirty="0" smtClean="0">
                <a:ln>
                  <a:noFill/>
                </a:ln>
                <a:solidFill>
                  <a:srgbClr val="3E5935"/>
                </a:solidFill>
                <a:effectLst/>
                <a:uFillTx/>
                <a:latin typeface="微軟正黑體" pitchFamily="34" charset="-120"/>
                <a:ea typeface="微軟正黑體" pitchFamily="34" charset="-120"/>
                <a:sym typeface="Helvetica Neue"/>
              </a:rPr>
              <a:t>實習生</a:t>
            </a:r>
            <a:endParaRPr kumimoji="0" lang="zh-TW" altLang="en-US" sz="7200" i="0" u="none" strike="noStrike" cap="none" spc="800" normalizeH="0" dirty="0">
              <a:ln>
                <a:noFill/>
              </a:ln>
              <a:solidFill>
                <a:srgbClr val="3E5935"/>
              </a:solidFill>
              <a:effectLst/>
              <a:uFillTx/>
              <a:latin typeface="微軟正黑體" pitchFamily="34" charset="-120"/>
              <a:ea typeface="微軟正黑體" pitchFamily="34" charset="-120"/>
              <a:sym typeface="Helvetica Neue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2038872" y="7650088"/>
            <a:ext cx="1210588" cy="417646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eaVert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TW" altLang="en-US" sz="7200" i="0" u="none" strike="noStrike" cap="none" spc="800" normalizeH="0" dirty="0" smtClean="0">
                <a:ln>
                  <a:noFill/>
                </a:ln>
                <a:solidFill>
                  <a:srgbClr val="3E5935"/>
                </a:solidFill>
                <a:effectLst/>
                <a:uFillTx/>
                <a:latin typeface="微軟正黑體" pitchFamily="34" charset="-120"/>
                <a:ea typeface="微軟正黑體" pitchFamily="34" charset="-120"/>
                <a:sym typeface="Helvetica Neue"/>
              </a:rPr>
              <a:t>頒發者</a:t>
            </a:r>
            <a:endParaRPr kumimoji="0" lang="zh-TW" altLang="en-US" sz="7200" i="0" u="none" strike="noStrike" cap="none" spc="800" normalizeH="0" dirty="0">
              <a:ln>
                <a:noFill/>
              </a:ln>
              <a:solidFill>
                <a:srgbClr val="3E5935"/>
              </a:solidFill>
              <a:effectLst/>
              <a:uFillTx/>
              <a:latin typeface="微軟正黑體" pitchFamily="34" charset="-120"/>
              <a:ea typeface="微軟正黑體" pitchFamily="34" charset="-120"/>
              <a:sym typeface="Helvetica Neue"/>
            </a:endParaRPr>
          </a:p>
        </p:txBody>
      </p:sp>
      <p:cxnSp>
        <p:nvCxnSpPr>
          <p:cNvPr id="10" name="直線接點 9"/>
          <p:cNvCxnSpPr/>
          <p:nvPr/>
        </p:nvCxnSpPr>
        <p:spPr>
          <a:xfrm>
            <a:off x="3551040" y="2537520"/>
            <a:ext cx="0" cy="432048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1" name="直線接點 10"/>
          <p:cNvCxnSpPr/>
          <p:nvPr/>
        </p:nvCxnSpPr>
        <p:spPr>
          <a:xfrm>
            <a:off x="3551040" y="7650088"/>
            <a:ext cx="0" cy="432048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" name="文字方塊 11"/>
          <p:cNvSpPr txBox="1"/>
          <p:nvPr/>
        </p:nvSpPr>
        <p:spPr>
          <a:xfrm>
            <a:off x="5279232" y="2609528"/>
            <a:ext cx="1210588" cy="417646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eaVert" wrap="square" lIns="50800" tIns="50800" rIns="50800" bIns="50800" numCol="1" spcCol="38100" rtlCol="0" anchor="ctr">
            <a:spAutoFit/>
          </a:bodyPr>
          <a:lstStyle/>
          <a:p>
            <a:r>
              <a:rPr lang="zh-TW" altLang="en-US" sz="7200" spc="800" dirty="0" smtClean="0">
                <a:solidFill>
                  <a:srgbClr val="3E5935"/>
                </a:solidFill>
                <a:latin typeface="微軟正黑體" pitchFamily="34" charset="-120"/>
                <a:ea typeface="微軟正黑體" pitchFamily="34" charset="-120"/>
              </a:rPr>
              <a:t>廖浚鋐</a:t>
            </a:r>
            <a:endParaRPr kumimoji="0" lang="zh-TW" altLang="en-US" sz="7200" i="0" u="none" strike="noStrike" cap="none" spc="800" normalizeH="0" dirty="0">
              <a:ln>
                <a:noFill/>
              </a:ln>
              <a:solidFill>
                <a:srgbClr val="3E5935"/>
              </a:solidFill>
              <a:effectLst/>
              <a:uFillTx/>
              <a:latin typeface="微軟正黑體" pitchFamily="34" charset="-120"/>
              <a:ea typeface="微軟正黑體" pitchFamily="34" charset="-120"/>
              <a:sym typeface="Helvetica Neue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8303568" y="2609528"/>
            <a:ext cx="1210588" cy="417646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eaVert" wrap="square" lIns="50800" tIns="50800" rIns="50800" bIns="50800" numCol="1" spcCol="38100" rtlCol="0" anchor="ctr">
            <a:spAutoFit/>
          </a:bodyPr>
          <a:lstStyle/>
          <a:p>
            <a:r>
              <a:rPr lang="zh-TW" altLang="en-US" sz="7200" spc="800" dirty="0" smtClean="0">
                <a:solidFill>
                  <a:srgbClr val="3E5935"/>
                </a:solidFill>
                <a:latin typeface="微軟正黑體" pitchFamily="34" charset="-120"/>
                <a:ea typeface="微軟正黑體" pitchFamily="34" charset="-120"/>
              </a:rPr>
              <a:t>王勁凱</a:t>
            </a:r>
            <a:endParaRPr kumimoji="0" lang="zh-TW" altLang="en-US" sz="7200" i="0" u="none" strike="noStrike" cap="none" spc="800" normalizeH="0" dirty="0">
              <a:ln>
                <a:noFill/>
              </a:ln>
              <a:solidFill>
                <a:srgbClr val="3E5935"/>
              </a:solidFill>
              <a:effectLst/>
              <a:uFillTx/>
              <a:latin typeface="微軟正黑體" pitchFamily="34" charset="-120"/>
              <a:ea typeface="微軟正黑體" pitchFamily="34" charset="-120"/>
              <a:sym typeface="Helvetica Neue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11543928" y="2609528"/>
            <a:ext cx="1210588" cy="417646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eaVert" wrap="square" lIns="50800" tIns="50800" rIns="50800" bIns="50800" numCol="1" spcCol="38100" rtlCol="0" anchor="ctr">
            <a:spAutoFit/>
          </a:bodyPr>
          <a:lstStyle/>
          <a:p>
            <a:r>
              <a:rPr lang="zh-TW" altLang="en-US" sz="7200" spc="800" dirty="0" smtClean="0">
                <a:solidFill>
                  <a:srgbClr val="3E5935"/>
                </a:solidFill>
                <a:latin typeface="微軟正黑體" pitchFamily="34" charset="-120"/>
                <a:ea typeface="微軟正黑體" pitchFamily="34" charset="-120"/>
              </a:rPr>
              <a:t>趙上涵</a:t>
            </a:r>
            <a:endParaRPr kumimoji="0" lang="zh-TW" altLang="en-US" sz="7200" i="0" u="none" strike="noStrike" cap="none" spc="800" normalizeH="0" dirty="0">
              <a:ln>
                <a:noFill/>
              </a:ln>
              <a:solidFill>
                <a:srgbClr val="3E5935"/>
              </a:solidFill>
              <a:effectLst/>
              <a:uFillTx/>
              <a:latin typeface="微軟正黑體" pitchFamily="34" charset="-120"/>
              <a:ea typeface="微軟正黑體" pitchFamily="34" charset="-120"/>
              <a:sym typeface="Helvetica Neue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14568264" y="2609528"/>
            <a:ext cx="1210588" cy="417646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eaVert" wrap="square" lIns="50800" tIns="50800" rIns="50800" bIns="50800" numCol="1" spcCol="38100" rtlCol="0" anchor="ctr">
            <a:spAutoFit/>
          </a:bodyPr>
          <a:lstStyle/>
          <a:p>
            <a:r>
              <a:rPr lang="zh-TW" altLang="en-US" sz="7200" spc="800" dirty="0" smtClean="0">
                <a:solidFill>
                  <a:srgbClr val="3E5935"/>
                </a:solidFill>
                <a:latin typeface="微軟正黑體" pitchFamily="34" charset="-120"/>
                <a:ea typeface="微軟正黑體" pitchFamily="34" charset="-120"/>
              </a:rPr>
              <a:t>蘇東洵</a:t>
            </a:r>
            <a:endParaRPr kumimoji="0" lang="zh-TW" altLang="en-US" sz="7200" i="0" u="none" strike="noStrike" cap="none" spc="800" normalizeH="0" dirty="0">
              <a:ln>
                <a:noFill/>
              </a:ln>
              <a:solidFill>
                <a:srgbClr val="3E5935"/>
              </a:solidFill>
              <a:effectLst/>
              <a:uFillTx/>
              <a:latin typeface="微軟正黑體" pitchFamily="34" charset="-120"/>
              <a:ea typeface="微軟正黑體" pitchFamily="34" charset="-120"/>
              <a:sym typeface="Helvetica Neue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17592600" y="2609528"/>
            <a:ext cx="1210588" cy="417646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eaVert" wrap="square" lIns="50800" tIns="50800" rIns="50800" bIns="50800" numCol="1" spcCol="38100" rtlCol="0" anchor="ctr">
            <a:spAutoFit/>
          </a:bodyPr>
          <a:lstStyle/>
          <a:p>
            <a:r>
              <a:rPr lang="zh-TW" altLang="en-US" sz="7200" spc="800" dirty="0" smtClean="0">
                <a:solidFill>
                  <a:srgbClr val="3E5935"/>
                </a:solidFill>
                <a:latin typeface="微軟正黑體" pitchFamily="34" charset="-120"/>
                <a:ea typeface="微軟正黑體" pitchFamily="34" charset="-120"/>
              </a:rPr>
              <a:t>張鈞皓</a:t>
            </a:r>
            <a:endParaRPr kumimoji="0" lang="zh-TW" altLang="en-US" sz="7200" i="0" u="none" strike="noStrike" cap="none" spc="800" normalizeH="0" dirty="0">
              <a:ln>
                <a:noFill/>
              </a:ln>
              <a:solidFill>
                <a:srgbClr val="3E5935"/>
              </a:solidFill>
              <a:effectLst/>
              <a:uFillTx/>
              <a:latin typeface="微軟正黑體" pitchFamily="34" charset="-120"/>
              <a:ea typeface="微軟正黑體" pitchFamily="34" charset="-120"/>
              <a:sym typeface="Helvetica Neue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20688944" y="2609528"/>
            <a:ext cx="1210588" cy="417646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eaVert" wrap="square" lIns="50800" tIns="50800" rIns="50800" bIns="50800" numCol="1" spcCol="38100" rtlCol="0" anchor="ctr">
            <a:spAutoFit/>
          </a:bodyPr>
          <a:lstStyle/>
          <a:p>
            <a:r>
              <a:rPr lang="zh-TW" altLang="en-US" sz="7200" spc="800" dirty="0" smtClean="0">
                <a:solidFill>
                  <a:srgbClr val="3E5935"/>
                </a:solidFill>
                <a:latin typeface="微軟正黑體" pitchFamily="34" charset="-120"/>
                <a:ea typeface="微軟正黑體" pitchFamily="34" charset="-120"/>
              </a:rPr>
              <a:t>高嘉陽</a:t>
            </a:r>
            <a:endParaRPr kumimoji="0" lang="zh-TW" altLang="en-US" sz="7200" i="0" u="none" strike="noStrike" cap="none" spc="800" normalizeH="0" dirty="0">
              <a:ln>
                <a:noFill/>
              </a:ln>
              <a:solidFill>
                <a:srgbClr val="3E5935"/>
              </a:solidFill>
              <a:effectLst/>
              <a:uFillTx/>
              <a:latin typeface="微軟正黑體" pitchFamily="34" charset="-120"/>
              <a:ea typeface="微軟正黑體" pitchFamily="34" charset="-120"/>
              <a:sym typeface="Helvetica Neue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12912080" y="7650088"/>
            <a:ext cx="1210588" cy="417646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eaVert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TW" altLang="en-US" sz="7200" spc="800" dirty="0" smtClean="0">
                <a:solidFill>
                  <a:srgbClr val="3E5935"/>
                </a:solidFill>
                <a:latin typeface="微軟正黑體" pitchFamily="34" charset="-120"/>
                <a:ea typeface="微軟正黑體" pitchFamily="34" charset="-120"/>
              </a:rPr>
              <a:t>張琦德</a:t>
            </a:r>
            <a:endParaRPr kumimoji="0" lang="zh-TW" altLang="en-US" sz="7200" i="0" u="none" strike="noStrike" cap="none" spc="800" normalizeH="0" dirty="0">
              <a:ln>
                <a:noFill/>
              </a:ln>
              <a:solidFill>
                <a:srgbClr val="3E5935"/>
              </a:solidFill>
              <a:effectLst/>
              <a:uFillTx/>
              <a:latin typeface="微軟正黑體" pitchFamily="34" charset="-120"/>
              <a:ea typeface="微軟正黑體" pitchFamily="34" charset="-120"/>
              <a:sym typeface="Helvetica Neue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獅子王_工作區域 1 複本 2.png" descr="獅子王_工作區域 1 複本 2.png"/>
          <p:cNvPicPr>
            <a:picLocks noChangeAspect="1"/>
          </p:cNvPicPr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2539" y="0"/>
            <a:ext cx="24378922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372" name="2019 A+暑期實習獅子王獎"/>
          <p:cNvSpPr txBox="1"/>
          <p:nvPr/>
        </p:nvSpPr>
        <p:spPr>
          <a:xfrm>
            <a:off x="5211724" y="1961456"/>
            <a:ext cx="13960552" cy="16414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355600">
              <a:defRPr sz="10000" b="0">
                <a:solidFill>
                  <a:srgbClr val="1C0F04"/>
                </a:solidFill>
                <a:latin typeface="Noto Sans CJK TC Bold"/>
                <a:ea typeface="Noto Sans CJK TC Bold"/>
                <a:cs typeface="Noto Sans CJK TC Bold"/>
                <a:sym typeface="Noto Sans CJK TC Bold"/>
              </a:defRPr>
            </a:lvl1pPr>
          </a:lstStyle>
          <a:p>
            <a:r>
              <a:rPr dirty="0" smtClean="0">
                <a:latin typeface="Gill Sans MT" pitchFamily="34" charset="0"/>
                <a:ea typeface="微軟正黑體" pitchFamily="34" charset="-120"/>
              </a:rPr>
              <a:t>2019</a:t>
            </a:r>
            <a:r>
              <a:rPr lang="zh-TW" altLang="en-US" dirty="0" smtClean="0">
                <a:latin typeface="Gill Sans MT" pitchFamily="34" charset="0"/>
                <a:ea typeface="微軟正黑體" pitchFamily="34" charset="-120"/>
              </a:rPr>
              <a:t> </a:t>
            </a:r>
            <a:r>
              <a:rPr dirty="0" smtClean="0">
                <a:latin typeface="Gill Sans MT" pitchFamily="34" charset="0"/>
                <a:ea typeface="微軟正黑體" pitchFamily="34" charset="-120"/>
              </a:rPr>
              <a:t> </a:t>
            </a:r>
            <a:r>
              <a:rPr dirty="0" err="1">
                <a:latin typeface="Gill Sans MT" pitchFamily="34" charset="0"/>
                <a:ea typeface="微軟正黑體" pitchFamily="34" charset="-120"/>
              </a:rPr>
              <a:t>A+</a:t>
            </a:r>
            <a:r>
              <a:rPr dirty="0" err="1" smtClean="0">
                <a:latin typeface="微軟正黑體" pitchFamily="34" charset="-120"/>
                <a:ea typeface="微軟正黑體" pitchFamily="34" charset="-120"/>
              </a:rPr>
              <a:t>暑期實</a:t>
            </a:r>
            <a:r>
              <a:rPr lang="zh-TW" altLang="en-US" dirty="0" smtClean="0">
                <a:latin typeface="微軟正黑體" pitchFamily="34" charset="-120"/>
                <a:ea typeface="微軟正黑體" pitchFamily="34" charset="-120"/>
              </a:rPr>
              <a:t>習成果展</a:t>
            </a:r>
            <a:endParaRPr dirty="0">
              <a:latin typeface="微軟正黑體" pitchFamily="34" charset="-120"/>
              <a:ea typeface="微軟正黑體" pitchFamily="34" charset="-12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獅子王_工作區域 1 複本 2.png" descr="獅子王_工作區域 1 複本 2.png"/>
          <p:cNvPicPr>
            <a:picLocks noChangeAspect="1"/>
          </p:cNvPicPr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2539" y="0"/>
            <a:ext cx="24378922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文字方塊 6"/>
          <p:cNvSpPr txBox="1"/>
          <p:nvPr/>
        </p:nvSpPr>
        <p:spPr>
          <a:xfrm>
            <a:off x="2038872" y="2609528"/>
            <a:ext cx="1210588" cy="417646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eaVert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TW" altLang="en-US" sz="7200" i="0" u="none" strike="noStrike" cap="none" spc="800" normalizeH="0" dirty="0" smtClean="0">
                <a:ln>
                  <a:noFill/>
                </a:ln>
                <a:solidFill>
                  <a:srgbClr val="3E5935"/>
                </a:solidFill>
                <a:effectLst/>
                <a:uFillTx/>
                <a:latin typeface="微軟正黑體" pitchFamily="34" charset="-120"/>
                <a:ea typeface="微軟正黑體" pitchFamily="34" charset="-120"/>
                <a:sym typeface="Helvetica Neue"/>
              </a:rPr>
              <a:t>實習生</a:t>
            </a:r>
            <a:endParaRPr kumimoji="0" lang="zh-TW" altLang="en-US" sz="7200" i="0" u="none" strike="noStrike" cap="none" spc="800" normalizeH="0" dirty="0">
              <a:ln>
                <a:noFill/>
              </a:ln>
              <a:solidFill>
                <a:srgbClr val="3E5935"/>
              </a:solidFill>
              <a:effectLst/>
              <a:uFillTx/>
              <a:latin typeface="微軟正黑體" pitchFamily="34" charset="-120"/>
              <a:ea typeface="微軟正黑體" pitchFamily="34" charset="-120"/>
              <a:sym typeface="Helvetica Neue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2038872" y="7650088"/>
            <a:ext cx="1210588" cy="417646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eaVert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TW" altLang="en-US" sz="7200" i="0" u="none" strike="noStrike" cap="none" spc="800" normalizeH="0" dirty="0" smtClean="0">
                <a:ln>
                  <a:noFill/>
                </a:ln>
                <a:solidFill>
                  <a:srgbClr val="3E5935"/>
                </a:solidFill>
                <a:effectLst/>
                <a:uFillTx/>
                <a:latin typeface="微軟正黑體" pitchFamily="34" charset="-120"/>
                <a:ea typeface="微軟正黑體" pitchFamily="34" charset="-120"/>
                <a:sym typeface="Helvetica Neue"/>
              </a:rPr>
              <a:t>頒發者</a:t>
            </a:r>
            <a:endParaRPr kumimoji="0" lang="zh-TW" altLang="en-US" sz="7200" i="0" u="none" strike="noStrike" cap="none" spc="800" normalizeH="0" dirty="0">
              <a:ln>
                <a:noFill/>
              </a:ln>
              <a:solidFill>
                <a:srgbClr val="3E5935"/>
              </a:solidFill>
              <a:effectLst/>
              <a:uFillTx/>
              <a:latin typeface="微軟正黑體" pitchFamily="34" charset="-120"/>
              <a:ea typeface="微軟正黑體" pitchFamily="34" charset="-120"/>
              <a:sym typeface="Helvetica Neue"/>
            </a:endParaRPr>
          </a:p>
        </p:txBody>
      </p:sp>
      <p:cxnSp>
        <p:nvCxnSpPr>
          <p:cNvPr id="10" name="直線接點 9"/>
          <p:cNvCxnSpPr/>
          <p:nvPr/>
        </p:nvCxnSpPr>
        <p:spPr>
          <a:xfrm>
            <a:off x="3551040" y="2537520"/>
            <a:ext cx="0" cy="432048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1" name="直線接點 10"/>
          <p:cNvCxnSpPr/>
          <p:nvPr/>
        </p:nvCxnSpPr>
        <p:spPr>
          <a:xfrm>
            <a:off x="3551040" y="7650088"/>
            <a:ext cx="0" cy="432048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" name="文字方塊 11"/>
          <p:cNvSpPr txBox="1"/>
          <p:nvPr/>
        </p:nvSpPr>
        <p:spPr>
          <a:xfrm>
            <a:off x="5279232" y="2609528"/>
            <a:ext cx="1210588" cy="417646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eaVert" wrap="square" lIns="50800" tIns="50800" rIns="50800" bIns="50800" numCol="1" spcCol="38100" rtlCol="0" anchor="ctr">
            <a:spAutoFit/>
          </a:bodyPr>
          <a:lstStyle/>
          <a:p>
            <a:r>
              <a:rPr lang="zh-TW" altLang="en-US" sz="7200" spc="800" dirty="0" smtClean="0">
                <a:solidFill>
                  <a:srgbClr val="3E5935"/>
                </a:solidFill>
                <a:latin typeface="微軟正黑體" pitchFamily="34" charset="-120"/>
                <a:ea typeface="微軟正黑體" pitchFamily="34" charset="-120"/>
              </a:rPr>
              <a:t>錢信諺</a:t>
            </a:r>
            <a:endParaRPr kumimoji="0" lang="zh-TW" altLang="en-US" sz="7200" i="0" u="none" strike="noStrike" cap="none" spc="800" normalizeH="0" dirty="0">
              <a:ln>
                <a:noFill/>
              </a:ln>
              <a:solidFill>
                <a:srgbClr val="3E5935"/>
              </a:solidFill>
              <a:effectLst/>
              <a:uFillTx/>
              <a:latin typeface="微軟正黑體" pitchFamily="34" charset="-120"/>
              <a:ea typeface="微軟正黑體" pitchFamily="34" charset="-120"/>
              <a:sym typeface="Helvetica Neue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8303568" y="2609528"/>
            <a:ext cx="1210588" cy="417646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eaVert" wrap="square" lIns="50800" tIns="50800" rIns="50800" bIns="50800" numCol="1" spcCol="38100" rtlCol="0" anchor="ctr">
            <a:spAutoFit/>
          </a:bodyPr>
          <a:lstStyle/>
          <a:p>
            <a:r>
              <a:rPr lang="zh-TW" altLang="en-US" sz="7200" spc="800" dirty="0" smtClean="0">
                <a:solidFill>
                  <a:srgbClr val="3E5935"/>
                </a:solidFill>
                <a:latin typeface="微軟正黑體" pitchFamily="34" charset="-120"/>
                <a:ea typeface="微軟正黑體" pitchFamily="34" charset="-120"/>
              </a:rPr>
              <a:t>李畊養</a:t>
            </a:r>
            <a:endParaRPr kumimoji="0" lang="zh-TW" altLang="en-US" sz="7200" i="0" u="none" strike="noStrike" cap="none" spc="800" normalizeH="0" dirty="0">
              <a:ln>
                <a:noFill/>
              </a:ln>
              <a:solidFill>
                <a:srgbClr val="3E5935"/>
              </a:solidFill>
              <a:effectLst/>
              <a:uFillTx/>
              <a:latin typeface="微軟正黑體" pitchFamily="34" charset="-120"/>
              <a:ea typeface="微軟正黑體" pitchFamily="34" charset="-120"/>
              <a:sym typeface="Helvetica Neue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11543928" y="2609528"/>
            <a:ext cx="1210588" cy="417646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eaVert" wrap="square" lIns="50800" tIns="50800" rIns="50800" bIns="50800" numCol="1" spcCol="38100" rtlCol="0" anchor="ctr">
            <a:spAutoFit/>
          </a:bodyPr>
          <a:lstStyle/>
          <a:p>
            <a:r>
              <a:rPr lang="zh-TW" altLang="en-US" sz="7200" spc="800" dirty="0" smtClean="0">
                <a:solidFill>
                  <a:srgbClr val="3E5935"/>
                </a:solidFill>
                <a:latin typeface="微軟正黑體" pitchFamily="34" charset="-120"/>
                <a:ea typeface="微軟正黑體" pitchFamily="34" charset="-120"/>
              </a:rPr>
              <a:t>陳璟誼</a:t>
            </a:r>
            <a:endParaRPr kumimoji="0" lang="zh-TW" altLang="en-US" sz="7200" i="0" u="none" strike="noStrike" cap="none" spc="800" normalizeH="0" dirty="0">
              <a:ln>
                <a:noFill/>
              </a:ln>
              <a:solidFill>
                <a:srgbClr val="3E5935"/>
              </a:solidFill>
              <a:effectLst/>
              <a:uFillTx/>
              <a:latin typeface="微軟正黑體" pitchFamily="34" charset="-120"/>
              <a:ea typeface="微軟正黑體" pitchFamily="34" charset="-120"/>
              <a:sym typeface="Helvetica Neue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14568264" y="2609528"/>
            <a:ext cx="1210588" cy="417646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eaVert" wrap="square" lIns="50800" tIns="50800" rIns="50800" bIns="50800" numCol="1" spcCol="38100" rtlCol="0" anchor="ctr">
            <a:spAutoFit/>
          </a:bodyPr>
          <a:lstStyle/>
          <a:p>
            <a:r>
              <a:rPr lang="zh-TW" altLang="en-US" sz="7200" spc="800" dirty="0" smtClean="0">
                <a:solidFill>
                  <a:srgbClr val="3E5935"/>
                </a:solidFill>
                <a:latin typeface="微軟正黑體" pitchFamily="34" charset="-120"/>
                <a:ea typeface="微軟正黑體" pitchFamily="34" charset="-120"/>
              </a:rPr>
              <a:t>郭尹文</a:t>
            </a:r>
            <a:endParaRPr kumimoji="0" lang="zh-TW" altLang="en-US" sz="7200" i="0" u="none" strike="noStrike" cap="none" spc="800" normalizeH="0" dirty="0">
              <a:ln>
                <a:noFill/>
              </a:ln>
              <a:solidFill>
                <a:srgbClr val="3E5935"/>
              </a:solidFill>
              <a:effectLst/>
              <a:uFillTx/>
              <a:latin typeface="微軟正黑體" pitchFamily="34" charset="-120"/>
              <a:ea typeface="微軟正黑體" pitchFamily="34" charset="-120"/>
              <a:sym typeface="Helvetica Neue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17592600" y="2609528"/>
            <a:ext cx="1210588" cy="417646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eaVert" wrap="square" lIns="50800" tIns="50800" rIns="50800" bIns="50800" numCol="1" spcCol="38100" rtlCol="0" anchor="ctr">
            <a:spAutoFit/>
          </a:bodyPr>
          <a:lstStyle/>
          <a:p>
            <a:r>
              <a:rPr lang="zh-TW" altLang="en-US" sz="7200" spc="800" dirty="0" smtClean="0">
                <a:solidFill>
                  <a:srgbClr val="3E5935"/>
                </a:solidFill>
                <a:latin typeface="微軟正黑體" pitchFamily="34" charset="-120"/>
                <a:ea typeface="微軟正黑體" pitchFamily="34" charset="-120"/>
              </a:rPr>
              <a:t>朱珈均</a:t>
            </a:r>
            <a:endParaRPr kumimoji="0" lang="zh-TW" altLang="en-US" sz="7200" i="0" u="none" strike="noStrike" cap="none" spc="800" normalizeH="0" dirty="0">
              <a:ln>
                <a:noFill/>
              </a:ln>
              <a:solidFill>
                <a:srgbClr val="3E5935"/>
              </a:solidFill>
              <a:effectLst/>
              <a:uFillTx/>
              <a:latin typeface="微軟正黑體" pitchFamily="34" charset="-120"/>
              <a:ea typeface="微軟正黑體" pitchFamily="34" charset="-120"/>
              <a:sym typeface="Helvetica Neue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20688944" y="2609528"/>
            <a:ext cx="1210588" cy="417646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eaVert" wrap="square" lIns="50800" tIns="50800" rIns="50800" bIns="50800" numCol="1" spcCol="38100" rtlCol="0" anchor="ctr">
            <a:spAutoFit/>
          </a:bodyPr>
          <a:lstStyle/>
          <a:p>
            <a:r>
              <a:rPr lang="zh-TW" altLang="en-US" sz="7200" spc="800" dirty="0" smtClean="0">
                <a:solidFill>
                  <a:srgbClr val="3E5935"/>
                </a:solidFill>
                <a:latin typeface="微軟正黑體" pitchFamily="34" charset="-120"/>
                <a:ea typeface="微軟正黑體" pitchFamily="34" charset="-120"/>
              </a:rPr>
              <a:t>陳冠宇</a:t>
            </a:r>
            <a:endParaRPr kumimoji="0" lang="zh-TW" altLang="en-US" sz="7200" i="0" u="none" strike="noStrike" cap="none" spc="800" normalizeH="0" dirty="0">
              <a:ln>
                <a:noFill/>
              </a:ln>
              <a:solidFill>
                <a:srgbClr val="3E5935"/>
              </a:solidFill>
              <a:effectLst/>
              <a:uFillTx/>
              <a:latin typeface="微軟正黑體" pitchFamily="34" charset="-120"/>
              <a:ea typeface="微軟正黑體" pitchFamily="34" charset="-120"/>
              <a:sym typeface="Helvetica Neue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12912080" y="7650088"/>
            <a:ext cx="1210588" cy="417646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eaVert" wrap="square" lIns="50800" tIns="50800" rIns="50800" bIns="50800" numCol="1" spcCol="38100" rtlCol="0" anchor="ctr">
            <a:spAutoFit/>
          </a:bodyPr>
          <a:lstStyle/>
          <a:p>
            <a:r>
              <a:rPr lang="zh-TW" altLang="en-US" sz="7200" spc="800" dirty="0" smtClean="0">
                <a:solidFill>
                  <a:srgbClr val="3E5935"/>
                </a:solidFill>
                <a:latin typeface="微軟正黑體" pitchFamily="34" charset="-120"/>
                <a:ea typeface="微軟正黑體" pitchFamily="34" charset="-120"/>
              </a:rPr>
              <a:t>王士碩</a:t>
            </a:r>
            <a:endParaRPr kumimoji="0" lang="zh-TW" altLang="en-US" sz="7200" i="0" u="none" strike="noStrike" cap="none" spc="800" normalizeH="0" dirty="0">
              <a:ln>
                <a:noFill/>
              </a:ln>
              <a:solidFill>
                <a:srgbClr val="3E5935"/>
              </a:solidFill>
              <a:effectLst/>
              <a:uFillTx/>
              <a:latin typeface="微軟正黑體" pitchFamily="34" charset="-120"/>
              <a:ea typeface="微軟正黑體" pitchFamily="34" charset="-120"/>
              <a:sym typeface="Helvetica Neue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獅子王_工作區域 1 複本 2.png" descr="獅子王_工作區域 1 複本 2.png"/>
          <p:cNvPicPr>
            <a:picLocks noChangeAspect="1"/>
          </p:cNvPicPr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2539" y="0"/>
            <a:ext cx="24378922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372" name="2019 A+暑期實習獅子王獎"/>
          <p:cNvSpPr txBox="1"/>
          <p:nvPr/>
        </p:nvSpPr>
        <p:spPr>
          <a:xfrm>
            <a:off x="5211724" y="1961456"/>
            <a:ext cx="13960552" cy="16414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355600">
              <a:defRPr sz="10000" b="0">
                <a:solidFill>
                  <a:srgbClr val="1C0F04"/>
                </a:solidFill>
                <a:latin typeface="Noto Sans CJK TC Bold"/>
                <a:ea typeface="Noto Sans CJK TC Bold"/>
                <a:cs typeface="Noto Sans CJK TC Bold"/>
                <a:sym typeface="Noto Sans CJK TC Bold"/>
              </a:defRPr>
            </a:lvl1pPr>
          </a:lstStyle>
          <a:p>
            <a:r>
              <a:rPr dirty="0" smtClean="0">
                <a:latin typeface="Gill Sans MT" pitchFamily="34" charset="0"/>
                <a:ea typeface="微軟正黑體" pitchFamily="34" charset="-120"/>
              </a:rPr>
              <a:t>2019</a:t>
            </a:r>
            <a:r>
              <a:rPr lang="zh-TW" altLang="en-US" dirty="0" smtClean="0">
                <a:latin typeface="Gill Sans MT" pitchFamily="34" charset="0"/>
                <a:ea typeface="微軟正黑體" pitchFamily="34" charset="-120"/>
              </a:rPr>
              <a:t> </a:t>
            </a:r>
            <a:r>
              <a:rPr dirty="0" smtClean="0">
                <a:latin typeface="Gill Sans MT" pitchFamily="34" charset="0"/>
                <a:ea typeface="微軟正黑體" pitchFamily="34" charset="-120"/>
              </a:rPr>
              <a:t> </a:t>
            </a:r>
            <a:r>
              <a:rPr dirty="0" err="1">
                <a:latin typeface="Gill Sans MT" pitchFamily="34" charset="0"/>
                <a:ea typeface="微軟正黑體" pitchFamily="34" charset="-120"/>
              </a:rPr>
              <a:t>A+</a:t>
            </a:r>
            <a:r>
              <a:rPr dirty="0" err="1" smtClean="0">
                <a:latin typeface="微軟正黑體" pitchFamily="34" charset="-120"/>
                <a:ea typeface="微軟正黑體" pitchFamily="34" charset="-120"/>
              </a:rPr>
              <a:t>暑期實</a:t>
            </a:r>
            <a:r>
              <a:rPr lang="zh-TW" altLang="en-US" dirty="0" smtClean="0">
                <a:latin typeface="微軟正黑體" pitchFamily="34" charset="-120"/>
                <a:ea typeface="微軟正黑體" pitchFamily="34" charset="-120"/>
              </a:rPr>
              <a:t>習成果展</a:t>
            </a:r>
            <a:endParaRPr dirty="0">
              <a:latin typeface="微軟正黑體" pitchFamily="34" charset="-120"/>
              <a:ea typeface="微軟正黑體" pitchFamily="34" charset="-12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獅子王_工作區域 1 複本 2.png" descr="獅子王_工作區域 1 複本 2.png"/>
          <p:cNvPicPr>
            <a:picLocks noChangeAspect="1"/>
          </p:cNvPicPr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2539" y="0"/>
            <a:ext cx="24378922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文字方塊 6"/>
          <p:cNvSpPr txBox="1"/>
          <p:nvPr/>
        </p:nvSpPr>
        <p:spPr>
          <a:xfrm>
            <a:off x="2038872" y="2609528"/>
            <a:ext cx="1210588" cy="417646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eaVert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TW" altLang="en-US" sz="7200" i="0" u="none" strike="noStrike" cap="none" spc="800" normalizeH="0" dirty="0" smtClean="0">
                <a:ln>
                  <a:noFill/>
                </a:ln>
                <a:solidFill>
                  <a:srgbClr val="3E5935"/>
                </a:solidFill>
                <a:effectLst/>
                <a:uFillTx/>
                <a:latin typeface="微軟正黑體" pitchFamily="34" charset="-120"/>
                <a:ea typeface="微軟正黑體" pitchFamily="34" charset="-120"/>
                <a:sym typeface="Helvetica Neue"/>
              </a:rPr>
              <a:t>實習生</a:t>
            </a:r>
            <a:endParaRPr kumimoji="0" lang="zh-TW" altLang="en-US" sz="7200" i="0" u="none" strike="noStrike" cap="none" spc="800" normalizeH="0" dirty="0">
              <a:ln>
                <a:noFill/>
              </a:ln>
              <a:solidFill>
                <a:srgbClr val="3E5935"/>
              </a:solidFill>
              <a:effectLst/>
              <a:uFillTx/>
              <a:latin typeface="微軟正黑體" pitchFamily="34" charset="-120"/>
              <a:ea typeface="微軟正黑體" pitchFamily="34" charset="-120"/>
              <a:sym typeface="Helvetica Neue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2038872" y="7650088"/>
            <a:ext cx="1210588" cy="417646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eaVert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TW" altLang="en-US" sz="7200" i="0" u="none" strike="noStrike" cap="none" spc="800" normalizeH="0" dirty="0" smtClean="0">
                <a:ln>
                  <a:noFill/>
                </a:ln>
                <a:solidFill>
                  <a:srgbClr val="3E5935"/>
                </a:solidFill>
                <a:effectLst/>
                <a:uFillTx/>
                <a:latin typeface="微軟正黑體" pitchFamily="34" charset="-120"/>
                <a:ea typeface="微軟正黑體" pitchFamily="34" charset="-120"/>
                <a:sym typeface="Helvetica Neue"/>
              </a:rPr>
              <a:t>頒發者</a:t>
            </a:r>
            <a:endParaRPr kumimoji="0" lang="zh-TW" altLang="en-US" sz="7200" i="0" u="none" strike="noStrike" cap="none" spc="800" normalizeH="0" dirty="0">
              <a:ln>
                <a:noFill/>
              </a:ln>
              <a:solidFill>
                <a:srgbClr val="3E5935"/>
              </a:solidFill>
              <a:effectLst/>
              <a:uFillTx/>
              <a:latin typeface="微軟正黑體" pitchFamily="34" charset="-120"/>
              <a:ea typeface="微軟正黑體" pitchFamily="34" charset="-120"/>
              <a:sym typeface="Helvetica Neue"/>
            </a:endParaRPr>
          </a:p>
        </p:txBody>
      </p:sp>
      <p:cxnSp>
        <p:nvCxnSpPr>
          <p:cNvPr id="10" name="直線接點 9"/>
          <p:cNvCxnSpPr/>
          <p:nvPr/>
        </p:nvCxnSpPr>
        <p:spPr>
          <a:xfrm>
            <a:off x="3551040" y="2537520"/>
            <a:ext cx="0" cy="432048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1" name="直線接點 10"/>
          <p:cNvCxnSpPr/>
          <p:nvPr/>
        </p:nvCxnSpPr>
        <p:spPr>
          <a:xfrm>
            <a:off x="3551040" y="7650088"/>
            <a:ext cx="0" cy="432048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" name="文字方塊 11"/>
          <p:cNvSpPr txBox="1"/>
          <p:nvPr/>
        </p:nvSpPr>
        <p:spPr>
          <a:xfrm>
            <a:off x="5279232" y="2609528"/>
            <a:ext cx="1210588" cy="417646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eaVert" wrap="square" lIns="50800" tIns="50800" rIns="50800" bIns="50800" numCol="1" spcCol="38100" rtlCol="0" anchor="ctr">
            <a:spAutoFit/>
          </a:bodyPr>
          <a:lstStyle/>
          <a:p>
            <a:r>
              <a:rPr lang="zh-TW" altLang="en-US" sz="7200" spc="800" dirty="0" smtClean="0">
                <a:solidFill>
                  <a:srgbClr val="3E5935"/>
                </a:solidFill>
                <a:latin typeface="微軟正黑體" pitchFamily="34" charset="-120"/>
                <a:ea typeface="微軟正黑體" pitchFamily="34" charset="-120"/>
              </a:rPr>
              <a:t>龍柏如</a:t>
            </a:r>
            <a:endParaRPr kumimoji="0" lang="zh-TW" altLang="en-US" sz="7200" i="0" u="none" strike="noStrike" cap="none" spc="800" normalizeH="0" dirty="0">
              <a:ln>
                <a:noFill/>
              </a:ln>
              <a:solidFill>
                <a:srgbClr val="3E5935"/>
              </a:solidFill>
              <a:effectLst/>
              <a:uFillTx/>
              <a:latin typeface="微軟正黑體" pitchFamily="34" charset="-120"/>
              <a:ea typeface="微軟正黑體" pitchFamily="34" charset="-120"/>
              <a:sym typeface="Helvetica Neue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8303568" y="2609528"/>
            <a:ext cx="1210588" cy="417646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eaVert" wrap="square" lIns="50800" tIns="50800" rIns="50800" bIns="50800" numCol="1" spcCol="38100" rtlCol="0" anchor="ctr">
            <a:spAutoFit/>
          </a:bodyPr>
          <a:lstStyle/>
          <a:p>
            <a:r>
              <a:rPr lang="zh-TW" altLang="en-US" sz="7200" spc="800" dirty="0" smtClean="0">
                <a:solidFill>
                  <a:srgbClr val="3E5935"/>
                </a:solidFill>
                <a:latin typeface="微軟正黑體" pitchFamily="34" charset="-120"/>
                <a:ea typeface="微軟正黑體" pitchFamily="34" charset="-120"/>
              </a:rPr>
              <a:t>胡心玫</a:t>
            </a:r>
            <a:endParaRPr kumimoji="0" lang="zh-TW" altLang="en-US" sz="7200" i="0" u="none" strike="noStrike" cap="none" spc="800" normalizeH="0" dirty="0">
              <a:ln>
                <a:noFill/>
              </a:ln>
              <a:solidFill>
                <a:srgbClr val="3E5935"/>
              </a:solidFill>
              <a:effectLst/>
              <a:uFillTx/>
              <a:latin typeface="微軟正黑體" pitchFamily="34" charset="-120"/>
              <a:ea typeface="微軟正黑體" pitchFamily="34" charset="-120"/>
              <a:sym typeface="Helvetica Neue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11543928" y="2609528"/>
            <a:ext cx="1210588" cy="417646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eaVert" wrap="square" lIns="50800" tIns="50800" rIns="50800" bIns="50800" numCol="1" spcCol="38100" rtlCol="0" anchor="ctr">
            <a:spAutoFit/>
          </a:bodyPr>
          <a:lstStyle/>
          <a:p>
            <a:r>
              <a:rPr lang="zh-TW" altLang="en-US" sz="7200" spc="800" dirty="0" smtClean="0">
                <a:solidFill>
                  <a:srgbClr val="3E5935"/>
                </a:solidFill>
                <a:latin typeface="微軟正黑體" pitchFamily="34" charset="-120"/>
                <a:ea typeface="微軟正黑體" pitchFamily="34" charset="-120"/>
              </a:rPr>
              <a:t>陳維佑</a:t>
            </a:r>
            <a:endParaRPr kumimoji="0" lang="zh-TW" altLang="en-US" sz="7200" i="0" u="none" strike="noStrike" cap="none" spc="800" normalizeH="0" dirty="0">
              <a:ln>
                <a:noFill/>
              </a:ln>
              <a:solidFill>
                <a:srgbClr val="3E5935"/>
              </a:solidFill>
              <a:effectLst/>
              <a:uFillTx/>
              <a:latin typeface="微軟正黑體" pitchFamily="34" charset="-120"/>
              <a:ea typeface="微軟正黑體" pitchFamily="34" charset="-120"/>
              <a:sym typeface="Helvetica Neue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14568264" y="2609528"/>
            <a:ext cx="1210588" cy="417646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eaVert" wrap="square" lIns="50800" tIns="50800" rIns="50800" bIns="50800" numCol="1" spcCol="38100" rtlCol="0" anchor="ctr">
            <a:spAutoFit/>
          </a:bodyPr>
          <a:lstStyle/>
          <a:p>
            <a:r>
              <a:rPr lang="zh-TW" altLang="en-US" sz="7200" spc="800" dirty="0" smtClean="0">
                <a:solidFill>
                  <a:srgbClr val="3E5935"/>
                </a:solidFill>
                <a:latin typeface="微軟正黑體" pitchFamily="34" charset="-120"/>
                <a:ea typeface="微軟正黑體" pitchFamily="34" charset="-120"/>
              </a:rPr>
              <a:t>蔡子玄</a:t>
            </a:r>
            <a:endParaRPr kumimoji="0" lang="zh-TW" altLang="en-US" sz="7200" i="0" u="none" strike="noStrike" cap="none" spc="800" normalizeH="0" dirty="0">
              <a:ln>
                <a:noFill/>
              </a:ln>
              <a:solidFill>
                <a:srgbClr val="3E5935"/>
              </a:solidFill>
              <a:effectLst/>
              <a:uFillTx/>
              <a:latin typeface="微軟正黑體" pitchFamily="34" charset="-120"/>
              <a:ea typeface="微軟正黑體" pitchFamily="34" charset="-120"/>
              <a:sym typeface="Helvetica Neue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17592600" y="2609528"/>
            <a:ext cx="1210588" cy="417646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eaVert" wrap="square" lIns="50800" tIns="50800" rIns="50800" bIns="50800" numCol="1" spcCol="38100" rtlCol="0" anchor="ctr">
            <a:spAutoFit/>
          </a:bodyPr>
          <a:lstStyle/>
          <a:p>
            <a:r>
              <a:rPr lang="zh-TW" altLang="en-US" sz="7200" spc="800" dirty="0" smtClean="0">
                <a:solidFill>
                  <a:srgbClr val="3E5935"/>
                </a:solidFill>
                <a:latin typeface="微軟正黑體" pitchFamily="34" charset="-120"/>
                <a:ea typeface="微軟正黑體" pitchFamily="34" charset="-120"/>
              </a:rPr>
              <a:t>張晉洋</a:t>
            </a:r>
            <a:endParaRPr kumimoji="0" lang="zh-TW" altLang="en-US" sz="7200" i="0" u="none" strike="noStrike" cap="none" spc="800" normalizeH="0" dirty="0">
              <a:ln>
                <a:noFill/>
              </a:ln>
              <a:solidFill>
                <a:srgbClr val="3E5935"/>
              </a:solidFill>
              <a:effectLst/>
              <a:uFillTx/>
              <a:latin typeface="微軟正黑體" pitchFamily="34" charset="-120"/>
              <a:ea typeface="微軟正黑體" pitchFamily="34" charset="-120"/>
              <a:sym typeface="Helvetica Neue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20688944" y="2609528"/>
            <a:ext cx="1210588" cy="417646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eaVert" wrap="square" lIns="50800" tIns="50800" rIns="50800" bIns="50800" numCol="1" spcCol="38100" rtlCol="0" anchor="ctr">
            <a:spAutoFit/>
          </a:bodyPr>
          <a:lstStyle/>
          <a:p>
            <a:r>
              <a:rPr lang="zh-TW" altLang="en-US" sz="7200" spc="800" dirty="0" smtClean="0">
                <a:solidFill>
                  <a:srgbClr val="3E5935"/>
                </a:solidFill>
                <a:latin typeface="微軟正黑體" pitchFamily="34" charset="-120"/>
                <a:ea typeface="微軟正黑體" pitchFamily="34" charset="-120"/>
              </a:rPr>
              <a:t>陳柏瑞</a:t>
            </a:r>
            <a:endParaRPr kumimoji="0" lang="zh-TW" altLang="en-US" sz="7200" i="0" u="none" strike="noStrike" cap="none" spc="800" normalizeH="0" dirty="0">
              <a:ln>
                <a:noFill/>
              </a:ln>
              <a:solidFill>
                <a:srgbClr val="3E5935"/>
              </a:solidFill>
              <a:effectLst/>
              <a:uFillTx/>
              <a:latin typeface="微軟正黑體" pitchFamily="34" charset="-120"/>
              <a:ea typeface="微軟正黑體" pitchFamily="34" charset="-120"/>
              <a:sym typeface="Helvetica Neue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12912080" y="7650088"/>
            <a:ext cx="1210588" cy="417646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eaVert" wrap="square" lIns="50800" tIns="50800" rIns="50800" bIns="50800" numCol="1" spcCol="38100" rtlCol="0" anchor="ctr">
            <a:spAutoFit/>
          </a:bodyPr>
          <a:lstStyle/>
          <a:p>
            <a:r>
              <a:rPr lang="zh-TW" altLang="en-US" sz="7200" spc="800" dirty="0" smtClean="0">
                <a:solidFill>
                  <a:srgbClr val="3E5935"/>
                </a:solidFill>
                <a:latin typeface="微軟正黑體" pitchFamily="34" charset="-120"/>
                <a:ea typeface="微軟正黑體" pitchFamily="34" charset="-120"/>
              </a:rPr>
              <a:t>梁任賢</a:t>
            </a:r>
            <a:endParaRPr kumimoji="0" lang="zh-TW" altLang="en-US" sz="7200" i="0" u="none" strike="noStrike" cap="none" spc="800" normalizeH="0" dirty="0">
              <a:ln>
                <a:noFill/>
              </a:ln>
              <a:solidFill>
                <a:srgbClr val="3E5935"/>
              </a:solidFill>
              <a:effectLst/>
              <a:uFillTx/>
              <a:latin typeface="微軟正黑體" pitchFamily="34" charset="-120"/>
              <a:ea typeface="微軟正黑體" pitchFamily="34" charset="-120"/>
              <a:sym typeface="Helvetica Neue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獅子王_工作區域 1 複本 2.png" descr="獅子王_工作區域 1 複本 2.png"/>
          <p:cNvPicPr>
            <a:picLocks noChangeAspect="1"/>
          </p:cNvPicPr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2539" y="0"/>
            <a:ext cx="24378922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372" name="2019 A+暑期實習獅子王獎"/>
          <p:cNvSpPr txBox="1"/>
          <p:nvPr/>
        </p:nvSpPr>
        <p:spPr>
          <a:xfrm>
            <a:off x="5211724" y="1961456"/>
            <a:ext cx="13960552" cy="16414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355600">
              <a:defRPr sz="10000" b="0">
                <a:solidFill>
                  <a:srgbClr val="1C0F04"/>
                </a:solidFill>
                <a:latin typeface="Noto Sans CJK TC Bold"/>
                <a:ea typeface="Noto Sans CJK TC Bold"/>
                <a:cs typeface="Noto Sans CJK TC Bold"/>
                <a:sym typeface="Noto Sans CJK TC Bold"/>
              </a:defRPr>
            </a:lvl1pPr>
          </a:lstStyle>
          <a:p>
            <a:r>
              <a:rPr dirty="0" smtClean="0">
                <a:latin typeface="Gill Sans MT" pitchFamily="34" charset="0"/>
                <a:ea typeface="微軟正黑體" pitchFamily="34" charset="-120"/>
              </a:rPr>
              <a:t>2019</a:t>
            </a:r>
            <a:r>
              <a:rPr lang="zh-TW" altLang="en-US" dirty="0" smtClean="0">
                <a:latin typeface="Gill Sans MT" pitchFamily="34" charset="0"/>
                <a:ea typeface="微軟正黑體" pitchFamily="34" charset="-120"/>
              </a:rPr>
              <a:t> </a:t>
            </a:r>
            <a:r>
              <a:rPr dirty="0" smtClean="0">
                <a:latin typeface="Gill Sans MT" pitchFamily="34" charset="0"/>
                <a:ea typeface="微軟正黑體" pitchFamily="34" charset="-120"/>
              </a:rPr>
              <a:t> </a:t>
            </a:r>
            <a:r>
              <a:rPr dirty="0" err="1">
                <a:latin typeface="Gill Sans MT" pitchFamily="34" charset="0"/>
                <a:ea typeface="微軟正黑體" pitchFamily="34" charset="-120"/>
              </a:rPr>
              <a:t>A+</a:t>
            </a:r>
            <a:r>
              <a:rPr dirty="0" err="1" smtClean="0">
                <a:latin typeface="微軟正黑體" pitchFamily="34" charset="-120"/>
                <a:ea typeface="微軟正黑體" pitchFamily="34" charset="-120"/>
              </a:rPr>
              <a:t>暑期實</a:t>
            </a:r>
            <a:r>
              <a:rPr lang="zh-TW" altLang="en-US" dirty="0" smtClean="0">
                <a:latin typeface="微軟正黑體" pitchFamily="34" charset="-120"/>
                <a:ea typeface="微軟正黑體" pitchFamily="34" charset="-120"/>
              </a:rPr>
              <a:t>習成果展</a:t>
            </a:r>
            <a:endParaRPr dirty="0">
              <a:latin typeface="微軟正黑體" pitchFamily="34" charset="-120"/>
              <a:ea typeface="微軟正黑體" pitchFamily="34" charset="-12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獅子王_工作區域 1 複本 2.png" descr="獅子王_工作區域 1 複本 2.png"/>
          <p:cNvPicPr>
            <a:picLocks noChangeAspect="1"/>
          </p:cNvPicPr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2539" y="0"/>
            <a:ext cx="24378922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文字方塊 6"/>
          <p:cNvSpPr txBox="1"/>
          <p:nvPr/>
        </p:nvSpPr>
        <p:spPr>
          <a:xfrm>
            <a:off x="2038872" y="2609528"/>
            <a:ext cx="1210588" cy="417646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eaVert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TW" altLang="en-US" sz="7200" i="0" u="none" strike="noStrike" cap="none" spc="800" normalizeH="0" dirty="0" smtClean="0">
                <a:ln>
                  <a:noFill/>
                </a:ln>
                <a:solidFill>
                  <a:srgbClr val="3E5935"/>
                </a:solidFill>
                <a:effectLst/>
                <a:uFillTx/>
                <a:latin typeface="微軟正黑體" pitchFamily="34" charset="-120"/>
                <a:ea typeface="微軟正黑體" pitchFamily="34" charset="-120"/>
                <a:sym typeface="Helvetica Neue"/>
              </a:rPr>
              <a:t>實習生</a:t>
            </a:r>
            <a:endParaRPr kumimoji="0" lang="zh-TW" altLang="en-US" sz="7200" i="0" u="none" strike="noStrike" cap="none" spc="800" normalizeH="0" dirty="0">
              <a:ln>
                <a:noFill/>
              </a:ln>
              <a:solidFill>
                <a:srgbClr val="3E5935"/>
              </a:solidFill>
              <a:effectLst/>
              <a:uFillTx/>
              <a:latin typeface="微軟正黑體" pitchFamily="34" charset="-120"/>
              <a:ea typeface="微軟正黑體" pitchFamily="34" charset="-120"/>
              <a:sym typeface="Helvetica Neue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2038872" y="7650088"/>
            <a:ext cx="1210588" cy="417646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eaVert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TW" altLang="en-US" sz="7200" i="0" u="none" strike="noStrike" cap="none" spc="800" normalizeH="0" dirty="0" smtClean="0">
                <a:ln>
                  <a:noFill/>
                </a:ln>
                <a:solidFill>
                  <a:srgbClr val="3E5935"/>
                </a:solidFill>
                <a:effectLst/>
                <a:uFillTx/>
                <a:latin typeface="微軟正黑體" pitchFamily="34" charset="-120"/>
                <a:ea typeface="微軟正黑體" pitchFamily="34" charset="-120"/>
                <a:sym typeface="Helvetica Neue"/>
              </a:rPr>
              <a:t>頒發者</a:t>
            </a:r>
            <a:endParaRPr kumimoji="0" lang="zh-TW" altLang="en-US" sz="7200" i="0" u="none" strike="noStrike" cap="none" spc="800" normalizeH="0" dirty="0">
              <a:ln>
                <a:noFill/>
              </a:ln>
              <a:solidFill>
                <a:srgbClr val="3E5935"/>
              </a:solidFill>
              <a:effectLst/>
              <a:uFillTx/>
              <a:latin typeface="微軟正黑體" pitchFamily="34" charset="-120"/>
              <a:ea typeface="微軟正黑體" pitchFamily="34" charset="-120"/>
              <a:sym typeface="Helvetica Neue"/>
            </a:endParaRPr>
          </a:p>
        </p:txBody>
      </p:sp>
      <p:cxnSp>
        <p:nvCxnSpPr>
          <p:cNvPr id="10" name="直線接點 9"/>
          <p:cNvCxnSpPr/>
          <p:nvPr/>
        </p:nvCxnSpPr>
        <p:spPr>
          <a:xfrm>
            <a:off x="3551040" y="2537520"/>
            <a:ext cx="0" cy="432048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1" name="直線接點 10"/>
          <p:cNvCxnSpPr/>
          <p:nvPr/>
        </p:nvCxnSpPr>
        <p:spPr>
          <a:xfrm>
            <a:off x="3551040" y="7650088"/>
            <a:ext cx="0" cy="432048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" name="文字方塊 11"/>
          <p:cNvSpPr txBox="1"/>
          <p:nvPr/>
        </p:nvSpPr>
        <p:spPr>
          <a:xfrm>
            <a:off x="5279232" y="2609528"/>
            <a:ext cx="1210588" cy="417646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eaVert" wrap="square" lIns="50800" tIns="50800" rIns="50800" bIns="50800" numCol="1" spcCol="38100" rtlCol="0" anchor="ctr">
            <a:spAutoFit/>
          </a:bodyPr>
          <a:lstStyle/>
          <a:p>
            <a:r>
              <a:rPr lang="zh-TW" altLang="en-US" sz="7200" spc="800" dirty="0" smtClean="0">
                <a:solidFill>
                  <a:srgbClr val="3E5935"/>
                </a:solidFill>
                <a:latin typeface="微軟正黑體" pitchFamily="34" charset="-120"/>
                <a:ea typeface="微軟正黑體" pitchFamily="34" charset="-120"/>
              </a:rPr>
              <a:t>郭子豪</a:t>
            </a:r>
            <a:endParaRPr kumimoji="0" lang="zh-TW" altLang="en-US" sz="7200" i="0" u="none" strike="noStrike" cap="none" spc="800" normalizeH="0" dirty="0">
              <a:ln>
                <a:noFill/>
              </a:ln>
              <a:solidFill>
                <a:srgbClr val="3E5935"/>
              </a:solidFill>
              <a:effectLst/>
              <a:uFillTx/>
              <a:latin typeface="微軟正黑體" pitchFamily="34" charset="-120"/>
              <a:ea typeface="微軟正黑體" pitchFamily="34" charset="-120"/>
              <a:sym typeface="Helvetica Neue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8303568" y="2609528"/>
            <a:ext cx="1210588" cy="417646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eaVert" wrap="square" lIns="50800" tIns="50800" rIns="50800" bIns="50800" numCol="1" spcCol="38100" rtlCol="0" anchor="ctr">
            <a:spAutoFit/>
          </a:bodyPr>
          <a:lstStyle/>
          <a:p>
            <a:r>
              <a:rPr lang="zh-TW" altLang="en-US" sz="7200" spc="800" dirty="0" smtClean="0">
                <a:solidFill>
                  <a:srgbClr val="3E5935"/>
                </a:solidFill>
                <a:latin typeface="微軟正黑體" pitchFamily="34" charset="-120"/>
                <a:ea typeface="微軟正黑體" pitchFamily="34" charset="-120"/>
              </a:rPr>
              <a:t>史翼彰</a:t>
            </a:r>
            <a:endParaRPr kumimoji="0" lang="zh-TW" altLang="en-US" sz="7200" i="0" u="none" strike="noStrike" cap="none" spc="800" normalizeH="0" dirty="0">
              <a:ln>
                <a:noFill/>
              </a:ln>
              <a:solidFill>
                <a:srgbClr val="3E5935"/>
              </a:solidFill>
              <a:effectLst/>
              <a:uFillTx/>
              <a:latin typeface="微軟正黑體" pitchFamily="34" charset="-120"/>
              <a:ea typeface="微軟正黑體" pitchFamily="34" charset="-120"/>
              <a:sym typeface="Helvetica Neue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11543928" y="2609528"/>
            <a:ext cx="1210588" cy="417646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eaVert" wrap="square" lIns="50800" tIns="50800" rIns="50800" bIns="50800" numCol="1" spcCol="38100" rtlCol="0" anchor="ctr">
            <a:spAutoFit/>
          </a:bodyPr>
          <a:lstStyle/>
          <a:p>
            <a:r>
              <a:rPr lang="zh-TW" altLang="en-US" sz="7200" spc="800" dirty="0" smtClean="0">
                <a:solidFill>
                  <a:srgbClr val="3E5935"/>
                </a:solidFill>
                <a:latin typeface="微軟正黑體" pitchFamily="34" charset="-120"/>
                <a:ea typeface="微軟正黑體" pitchFamily="34" charset="-120"/>
              </a:rPr>
              <a:t>吳卿瑤</a:t>
            </a:r>
            <a:endParaRPr kumimoji="0" lang="zh-TW" altLang="en-US" sz="7200" i="0" u="none" strike="noStrike" cap="none" spc="800" normalizeH="0" dirty="0">
              <a:ln>
                <a:noFill/>
              </a:ln>
              <a:solidFill>
                <a:srgbClr val="3E5935"/>
              </a:solidFill>
              <a:effectLst/>
              <a:uFillTx/>
              <a:latin typeface="微軟正黑體" pitchFamily="34" charset="-120"/>
              <a:ea typeface="微軟正黑體" pitchFamily="34" charset="-120"/>
              <a:sym typeface="Helvetica Neue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14568264" y="2609528"/>
            <a:ext cx="1210588" cy="417646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eaVert" wrap="square" lIns="50800" tIns="50800" rIns="50800" bIns="50800" numCol="1" spcCol="38100" rtlCol="0" anchor="ctr">
            <a:spAutoFit/>
          </a:bodyPr>
          <a:lstStyle/>
          <a:p>
            <a:r>
              <a:rPr lang="zh-TW" altLang="en-US" sz="7200" spc="800" dirty="0" smtClean="0">
                <a:solidFill>
                  <a:srgbClr val="3E5935"/>
                </a:solidFill>
                <a:latin typeface="微軟正黑體" pitchFamily="34" charset="-120"/>
                <a:ea typeface="微軟正黑體" pitchFamily="34" charset="-120"/>
              </a:rPr>
              <a:t>黃紫嫺</a:t>
            </a:r>
            <a:endParaRPr kumimoji="0" lang="zh-TW" altLang="en-US" sz="7200" i="0" u="none" strike="noStrike" cap="none" spc="800" normalizeH="0" dirty="0">
              <a:ln>
                <a:noFill/>
              </a:ln>
              <a:solidFill>
                <a:srgbClr val="3E5935"/>
              </a:solidFill>
              <a:effectLst/>
              <a:uFillTx/>
              <a:latin typeface="微軟正黑體" pitchFamily="34" charset="-120"/>
              <a:ea typeface="微軟正黑體" pitchFamily="34" charset="-120"/>
              <a:sym typeface="Helvetica Neue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17592600" y="2609528"/>
            <a:ext cx="1210588" cy="417646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eaVert" wrap="square" lIns="50800" tIns="50800" rIns="50800" bIns="50800" numCol="1" spcCol="38100" rtlCol="0" anchor="ctr">
            <a:spAutoFit/>
          </a:bodyPr>
          <a:lstStyle/>
          <a:p>
            <a:r>
              <a:rPr lang="zh-TW" altLang="en-US" sz="7200" spc="800" dirty="0" smtClean="0">
                <a:solidFill>
                  <a:srgbClr val="3E5935"/>
                </a:solidFill>
                <a:latin typeface="微軟正黑體" pitchFamily="34" charset="-120"/>
                <a:ea typeface="微軟正黑體" pitchFamily="34" charset="-120"/>
              </a:rPr>
              <a:t>林定宏</a:t>
            </a:r>
            <a:endParaRPr kumimoji="0" lang="zh-TW" altLang="en-US" sz="7200" i="0" u="none" strike="noStrike" cap="none" spc="800" normalizeH="0" dirty="0">
              <a:ln>
                <a:noFill/>
              </a:ln>
              <a:solidFill>
                <a:srgbClr val="3E5935"/>
              </a:solidFill>
              <a:effectLst/>
              <a:uFillTx/>
              <a:latin typeface="微軟正黑體" pitchFamily="34" charset="-120"/>
              <a:ea typeface="微軟正黑體" pitchFamily="34" charset="-120"/>
              <a:sym typeface="Helvetica Neue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20688944" y="2609528"/>
            <a:ext cx="1210588" cy="417646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eaVert" wrap="square" lIns="50800" tIns="50800" rIns="50800" bIns="50800" numCol="1" spcCol="38100" rtlCol="0" anchor="ctr">
            <a:spAutoFit/>
          </a:bodyPr>
          <a:lstStyle/>
          <a:p>
            <a:r>
              <a:rPr lang="zh-TW" altLang="en-US" sz="7200" spc="800" dirty="0" smtClean="0">
                <a:solidFill>
                  <a:srgbClr val="3E5935"/>
                </a:solidFill>
                <a:latin typeface="微軟正黑體" pitchFamily="34" charset="-120"/>
                <a:ea typeface="微軟正黑體" pitchFamily="34" charset="-120"/>
              </a:rPr>
              <a:t>謝侑倫</a:t>
            </a:r>
            <a:endParaRPr kumimoji="0" lang="zh-TW" altLang="en-US" sz="7200" i="0" u="none" strike="noStrike" cap="none" spc="800" normalizeH="0" dirty="0">
              <a:ln>
                <a:noFill/>
              </a:ln>
              <a:solidFill>
                <a:srgbClr val="3E5935"/>
              </a:solidFill>
              <a:effectLst/>
              <a:uFillTx/>
              <a:latin typeface="微軟正黑體" pitchFamily="34" charset="-120"/>
              <a:ea typeface="微軟正黑體" pitchFamily="34" charset="-120"/>
              <a:sym typeface="Helvetica Neue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12912080" y="7650088"/>
            <a:ext cx="1210588" cy="417646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eaVert" wrap="square" lIns="50800" tIns="50800" rIns="50800" bIns="50800" numCol="1" spcCol="38100" rtlCol="0" anchor="ctr">
            <a:spAutoFit/>
          </a:bodyPr>
          <a:lstStyle/>
          <a:p>
            <a:r>
              <a:rPr lang="zh-TW" altLang="en-US" sz="7200" spc="800" dirty="0" smtClean="0">
                <a:solidFill>
                  <a:srgbClr val="3E5935"/>
                </a:solidFill>
                <a:latin typeface="微軟正黑體" pitchFamily="34" charset="-120"/>
                <a:ea typeface="微軟正黑體" pitchFamily="34" charset="-120"/>
              </a:rPr>
              <a:t>蔡峰岳</a:t>
            </a:r>
            <a:endParaRPr kumimoji="0" lang="zh-TW" altLang="en-US" sz="7200" i="0" u="none" strike="noStrike" cap="none" spc="800" normalizeH="0" dirty="0">
              <a:ln>
                <a:noFill/>
              </a:ln>
              <a:solidFill>
                <a:srgbClr val="3E5935"/>
              </a:solidFill>
              <a:effectLst/>
              <a:uFillTx/>
              <a:latin typeface="微軟正黑體" pitchFamily="34" charset="-120"/>
              <a:ea typeface="微軟正黑體" pitchFamily="34" charset="-120"/>
              <a:sym typeface="Helvetica Neue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獅子王_工作區域 1 複本 2.png" descr="獅子王_工作區域 1 複本 2.png"/>
          <p:cNvPicPr>
            <a:picLocks noChangeAspect="1"/>
          </p:cNvPicPr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2539" y="0"/>
            <a:ext cx="24378922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77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 sz="19200"/>
            </a:lvl1pPr>
          </a:lstStyle>
          <a:p>
            <a:r>
              <a:rPr dirty="0">
                <a:latin typeface="Gill Sans MT" panose="020B0502020104020203" pitchFamily="34" charset="0"/>
              </a:rPr>
              <a:t>6</a:t>
            </a:r>
          </a:p>
        </p:txBody>
      </p:sp>
      <p:sp>
        <p:nvSpPr>
          <p:cNvPr id="178" name="副標題 2"/>
          <p:cNvSpPr txBox="1">
            <a:spLocks noGrp="1"/>
          </p:cNvSpPr>
          <p:nvPr>
            <p:ph type="body" sz="quarter" idx="1"/>
          </p:nvPr>
        </p:nvSpPr>
        <p:spPr>
          <a:xfrm>
            <a:off x="3048000" y="7146821"/>
            <a:ext cx="18288000" cy="3311523"/>
          </a:xfrm>
          <a:prstGeom prst="rect">
            <a:avLst/>
          </a:prstGeom>
        </p:spPr>
        <p:txBody>
          <a:bodyPr/>
          <a:lstStyle>
            <a:lvl1pPr>
              <a:defRPr sz="6000">
                <a:latin typeface="Noto Sans CJK TC Medium"/>
                <a:ea typeface="Noto Sans CJK TC Medium"/>
                <a:cs typeface="Noto Sans CJK TC Medium"/>
                <a:sym typeface="Noto Sans CJK TC Medium"/>
              </a:defRPr>
            </a:lvl1pPr>
          </a:lstStyle>
          <a:p>
            <a:r>
              <a:rPr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澎澎、丁滿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獅子王_工作區域 1 複本 2.png" descr="獅子王_工作區域 1 複本 2.png"/>
          <p:cNvPicPr>
            <a:picLocks noChangeAspect="1"/>
          </p:cNvPicPr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2539" y="0"/>
            <a:ext cx="24378922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372" name="2019 A+暑期實習獅子王獎"/>
          <p:cNvSpPr txBox="1"/>
          <p:nvPr/>
        </p:nvSpPr>
        <p:spPr>
          <a:xfrm>
            <a:off x="5211724" y="1961456"/>
            <a:ext cx="13960552" cy="16414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355600">
              <a:defRPr sz="10000" b="0">
                <a:solidFill>
                  <a:srgbClr val="1C0F04"/>
                </a:solidFill>
                <a:latin typeface="Noto Sans CJK TC Bold"/>
                <a:ea typeface="Noto Sans CJK TC Bold"/>
                <a:cs typeface="Noto Sans CJK TC Bold"/>
                <a:sym typeface="Noto Sans CJK TC Bold"/>
              </a:defRPr>
            </a:lvl1pPr>
          </a:lstStyle>
          <a:p>
            <a:r>
              <a:rPr dirty="0" smtClean="0">
                <a:latin typeface="Gill Sans MT" pitchFamily="34" charset="0"/>
                <a:ea typeface="微軟正黑體" pitchFamily="34" charset="-120"/>
              </a:rPr>
              <a:t>2019</a:t>
            </a:r>
            <a:r>
              <a:rPr lang="zh-TW" altLang="en-US" dirty="0" smtClean="0">
                <a:latin typeface="Gill Sans MT" pitchFamily="34" charset="0"/>
                <a:ea typeface="微軟正黑體" pitchFamily="34" charset="-120"/>
              </a:rPr>
              <a:t> </a:t>
            </a:r>
            <a:r>
              <a:rPr dirty="0" smtClean="0">
                <a:latin typeface="Gill Sans MT" pitchFamily="34" charset="0"/>
                <a:ea typeface="微軟正黑體" pitchFamily="34" charset="-120"/>
              </a:rPr>
              <a:t> </a:t>
            </a:r>
            <a:r>
              <a:rPr dirty="0" err="1">
                <a:latin typeface="Gill Sans MT" pitchFamily="34" charset="0"/>
                <a:ea typeface="微軟正黑體" pitchFamily="34" charset="-120"/>
              </a:rPr>
              <a:t>A+</a:t>
            </a:r>
            <a:r>
              <a:rPr dirty="0" err="1" smtClean="0">
                <a:latin typeface="微軟正黑體" pitchFamily="34" charset="-120"/>
                <a:ea typeface="微軟正黑體" pitchFamily="34" charset="-120"/>
              </a:rPr>
              <a:t>暑期實</a:t>
            </a:r>
            <a:r>
              <a:rPr lang="zh-TW" altLang="en-US" dirty="0" smtClean="0">
                <a:latin typeface="微軟正黑體" pitchFamily="34" charset="-120"/>
                <a:ea typeface="微軟正黑體" pitchFamily="34" charset="-120"/>
              </a:rPr>
              <a:t>習成果展</a:t>
            </a:r>
            <a:endParaRPr dirty="0">
              <a:latin typeface="微軟正黑體" pitchFamily="34" charset="-120"/>
              <a:ea typeface="微軟正黑體" pitchFamily="34" charset="-12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獅子王_工作區域 1 複本 2.png" descr="獅子王_工作區域 1 複本 2.png"/>
          <p:cNvPicPr>
            <a:picLocks noChangeAspect="1"/>
          </p:cNvPicPr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2539" y="0"/>
            <a:ext cx="24378922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文字方塊 6"/>
          <p:cNvSpPr txBox="1"/>
          <p:nvPr/>
        </p:nvSpPr>
        <p:spPr>
          <a:xfrm>
            <a:off x="2038872" y="2609528"/>
            <a:ext cx="1210588" cy="417646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eaVert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TW" altLang="en-US" sz="7200" i="0" u="none" strike="noStrike" cap="none" spc="800" normalizeH="0" dirty="0" smtClean="0">
                <a:ln>
                  <a:noFill/>
                </a:ln>
                <a:solidFill>
                  <a:srgbClr val="3E5935"/>
                </a:solidFill>
                <a:effectLst/>
                <a:uFillTx/>
                <a:latin typeface="微軟正黑體" pitchFamily="34" charset="-120"/>
                <a:ea typeface="微軟正黑體" pitchFamily="34" charset="-120"/>
                <a:sym typeface="Helvetica Neue"/>
              </a:rPr>
              <a:t>實習生</a:t>
            </a:r>
            <a:endParaRPr kumimoji="0" lang="zh-TW" altLang="en-US" sz="7200" i="0" u="none" strike="noStrike" cap="none" spc="800" normalizeH="0" dirty="0">
              <a:ln>
                <a:noFill/>
              </a:ln>
              <a:solidFill>
                <a:srgbClr val="3E5935"/>
              </a:solidFill>
              <a:effectLst/>
              <a:uFillTx/>
              <a:latin typeface="微軟正黑體" pitchFamily="34" charset="-120"/>
              <a:ea typeface="微軟正黑體" pitchFamily="34" charset="-120"/>
              <a:sym typeface="Helvetica Neue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2038872" y="7650088"/>
            <a:ext cx="1210588" cy="417646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eaVert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TW" altLang="en-US" sz="7200" i="0" u="none" strike="noStrike" cap="none" spc="800" normalizeH="0" dirty="0" smtClean="0">
                <a:ln>
                  <a:noFill/>
                </a:ln>
                <a:solidFill>
                  <a:srgbClr val="3E5935"/>
                </a:solidFill>
                <a:effectLst/>
                <a:uFillTx/>
                <a:latin typeface="微軟正黑體" pitchFamily="34" charset="-120"/>
                <a:ea typeface="微軟正黑體" pitchFamily="34" charset="-120"/>
                <a:sym typeface="Helvetica Neue"/>
              </a:rPr>
              <a:t>頒發者</a:t>
            </a:r>
            <a:endParaRPr kumimoji="0" lang="zh-TW" altLang="en-US" sz="7200" i="0" u="none" strike="noStrike" cap="none" spc="800" normalizeH="0" dirty="0">
              <a:ln>
                <a:noFill/>
              </a:ln>
              <a:solidFill>
                <a:srgbClr val="3E5935"/>
              </a:solidFill>
              <a:effectLst/>
              <a:uFillTx/>
              <a:latin typeface="微軟正黑體" pitchFamily="34" charset="-120"/>
              <a:ea typeface="微軟正黑體" pitchFamily="34" charset="-120"/>
              <a:sym typeface="Helvetica Neue"/>
            </a:endParaRPr>
          </a:p>
        </p:txBody>
      </p:sp>
      <p:cxnSp>
        <p:nvCxnSpPr>
          <p:cNvPr id="10" name="直線接點 9"/>
          <p:cNvCxnSpPr/>
          <p:nvPr/>
        </p:nvCxnSpPr>
        <p:spPr>
          <a:xfrm>
            <a:off x="3551040" y="2537520"/>
            <a:ext cx="0" cy="432048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1" name="直線接點 10"/>
          <p:cNvCxnSpPr/>
          <p:nvPr/>
        </p:nvCxnSpPr>
        <p:spPr>
          <a:xfrm>
            <a:off x="3551040" y="7650088"/>
            <a:ext cx="0" cy="432048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" name="文字方塊 11"/>
          <p:cNvSpPr txBox="1"/>
          <p:nvPr/>
        </p:nvSpPr>
        <p:spPr>
          <a:xfrm>
            <a:off x="5279232" y="2609528"/>
            <a:ext cx="1210588" cy="417646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eaVert" wrap="square" lIns="50800" tIns="50800" rIns="50800" bIns="50800" numCol="1" spcCol="38100" rtlCol="0" anchor="ctr">
            <a:spAutoFit/>
          </a:bodyPr>
          <a:lstStyle/>
          <a:p>
            <a:r>
              <a:rPr lang="zh-TW" altLang="en-US" sz="7200" spc="800" dirty="0" smtClean="0">
                <a:solidFill>
                  <a:srgbClr val="3E5935"/>
                </a:solidFill>
                <a:latin typeface="微軟正黑體" pitchFamily="34" charset="-120"/>
                <a:ea typeface="微軟正黑體" pitchFamily="34" charset="-120"/>
              </a:rPr>
              <a:t>盧俞安</a:t>
            </a:r>
            <a:endParaRPr kumimoji="0" lang="zh-TW" altLang="en-US" sz="7200" i="0" u="none" strike="noStrike" cap="none" spc="800" normalizeH="0" dirty="0">
              <a:ln>
                <a:noFill/>
              </a:ln>
              <a:solidFill>
                <a:srgbClr val="3E5935"/>
              </a:solidFill>
              <a:effectLst/>
              <a:uFillTx/>
              <a:latin typeface="微軟正黑體" pitchFamily="34" charset="-120"/>
              <a:ea typeface="微軟正黑體" pitchFamily="34" charset="-120"/>
              <a:sym typeface="Helvetica Neue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8303568" y="2609528"/>
            <a:ext cx="1210588" cy="417646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eaVert" wrap="square" lIns="50800" tIns="50800" rIns="50800" bIns="50800" numCol="1" spcCol="38100" rtlCol="0" anchor="ctr">
            <a:spAutoFit/>
          </a:bodyPr>
          <a:lstStyle/>
          <a:p>
            <a:r>
              <a:rPr lang="zh-TW" altLang="en-US" sz="7200" spc="800" dirty="0" smtClean="0">
                <a:solidFill>
                  <a:srgbClr val="3E5935"/>
                </a:solidFill>
                <a:latin typeface="微軟正黑體" pitchFamily="34" charset="-120"/>
                <a:ea typeface="微軟正黑體" pitchFamily="34" charset="-120"/>
              </a:rPr>
              <a:t>陳奕傑</a:t>
            </a:r>
            <a:endParaRPr kumimoji="0" lang="zh-TW" altLang="en-US" sz="7200" i="0" u="none" strike="noStrike" cap="none" spc="800" normalizeH="0" dirty="0">
              <a:ln>
                <a:noFill/>
              </a:ln>
              <a:solidFill>
                <a:srgbClr val="3E5935"/>
              </a:solidFill>
              <a:effectLst/>
              <a:uFillTx/>
              <a:latin typeface="微軟正黑體" pitchFamily="34" charset="-120"/>
              <a:ea typeface="微軟正黑體" pitchFamily="34" charset="-120"/>
              <a:sym typeface="Helvetica Neue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11543928" y="2609528"/>
            <a:ext cx="1210588" cy="417646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eaVert" wrap="square" lIns="50800" tIns="50800" rIns="50800" bIns="50800" numCol="1" spcCol="38100" rtlCol="0" anchor="ctr">
            <a:spAutoFit/>
          </a:bodyPr>
          <a:lstStyle/>
          <a:p>
            <a:r>
              <a:rPr lang="zh-TW" altLang="en-US" sz="7200" spc="800" dirty="0" smtClean="0">
                <a:solidFill>
                  <a:srgbClr val="3E5935"/>
                </a:solidFill>
                <a:latin typeface="微軟正黑體" pitchFamily="34" charset="-120"/>
                <a:ea typeface="微軟正黑體" pitchFamily="34" charset="-120"/>
              </a:rPr>
              <a:t>吳坤霖</a:t>
            </a:r>
            <a:endParaRPr kumimoji="0" lang="zh-TW" altLang="en-US" sz="7200" i="0" u="none" strike="noStrike" cap="none" spc="800" normalizeH="0" dirty="0">
              <a:ln>
                <a:noFill/>
              </a:ln>
              <a:solidFill>
                <a:srgbClr val="3E5935"/>
              </a:solidFill>
              <a:effectLst/>
              <a:uFillTx/>
              <a:latin typeface="微軟正黑體" pitchFamily="34" charset="-120"/>
              <a:ea typeface="微軟正黑體" pitchFamily="34" charset="-120"/>
              <a:sym typeface="Helvetica Neue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14568264" y="2609528"/>
            <a:ext cx="1210588" cy="417646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eaVert" wrap="square" lIns="50800" tIns="50800" rIns="50800" bIns="50800" numCol="1" spcCol="38100" rtlCol="0" anchor="ctr">
            <a:spAutoFit/>
          </a:bodyPr>
          <a:lstStyle/>
          <a:p>
            <a:r>
              <a:rPr lang="zh-TW" altLang="en-US" sz="7200" spc="800" dirty="0" smtClean="0">
                <a:solidFill>
                  <a:srgbClr val="3E5935"/>
                </a:solidFill>
                <a:latin typeface="微軟正黑體" pitchFamily="34" charset="-120"/>
                <a:ea typeface="微軟正黑體" pitchFamily="34" charset="-120"/>
              </a:rPr>
              <a:t>姚映竹</a:t>
            </a:r>
            <a:endParaRPr kumimoji="0" lang="zh-TW" altLang="en-US" sz="7200" i="0" u="none" strike="noStrike" cap="none" spc="800" normalizeH="0" dirty="0">
              <a:ln>
                <a:noFill/>
              </a:ln>
              <a:solidFill>
                <a:srgbClr val="3E5935"/>
              </a:solidFill>
              <a:effectLst/>
              <a:uFillTx/>
              <a:latin typeface="微軟正黑體" pitchFamily="34" charset="-120"/>
              <a:ea typeface="微軟正黑體" pitchFamily="34" charset="-120"/>
              <a:sym typeface="Helvetica Neue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17592600" y="2609528"/>
            <a:ext cx="1210588" cy="417646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eaVert" wrap="square" lIns="50800" tIns="50800" rIns="50800" bIns="50800" numCol="1" spcCol="38100" rtlCol="0" anchor="ctr">
            <a:spAutoFit/>
          </a:bodyPr>
          <a:lstStyle/>
          <a:p>
            <a:r>
              <a:rPr lang="zh-TW" altLang="en-US" sz="7200" spc="800" dirty="0" smtClean="0">
                <a:solidFill>
                  <a:srgbClr val="3E5935"/>
                </a:solidFill>
                <a:latin typeface="微軟正黑體" pitchFamily="34" charset="-120"/>
                <a:ea typeface="微軟正黑體" pitchFamily="34" charset="-120"/>
              </a:rPr>
              <a:t>陳瀅筑</a:t>
            </a:r>
            <a:endParaRPr kumimoji="0" lang="zh-TW" altLang="en-US" sz="7200" i="0" u="none" strike="noStrike" cap="none" spc="800" normalizeH="0" dirty="0">
              <a:ln>
                <a:noFill/>
              </a:ln>
              <a:solidFill>
                <a:srgbClr val="3E5935"/>
              </a:solidFill>
              <a:effectLst/>
              <a:uFillTx/>
              <a:latin typeface="微軟正黑體" pitchFamily="34" charset="-120"/>
              <a:ea typeface="微軟正黑體" pitchFamily="34" charset="-120"/>
              <a:sym typeface="Helvetica Neue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20688944" y="2609528"/>
            <a:ext cx="1210588" cy="417646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eaVert" wrap="square" lIns="50800" tIns="50800" rIns="50800" bIns="50800" numCol="1" spcCol="38100" rtlCol="0" anchor="ctr">
            <a:spAutoFit/>
          </a:bodyPr>
          <a:lstStyle/>
          <a:p>
            <a:r>
              <a:rPr lang="zh-TW" altLang="en-US" sz="7200" spc="800" dirty="0" smtClean="0">
                <a:solidFill>
                  <a:srgbClr val="3E5935"/>
                </a:solidFill>
                <a:latin typeface="微軟正黑體" pitchFamily="34" charset="-120"/>
                <a:ea typeface="微軟正黑體" pitchFamily="34" charset="-120"/>
              </a:rPr>
              <a:t>陳則緯</a:t>
            </a:r>
            <a:endParaRPr kumimoji="0" lang="zh-TW" altLang="en-US" sz="7200" i="0" u="none" strike="noStrike" cap="none" spc="800" normalizeH="0" dirty="0">
              <a:ln>
                <a:noFill/>
              </a:ln>
              <a:solidFill>
                <a:srgbClr val="3E5935"/>
              </a:solidFill>
              <a:effectLst/>
              <a:uFillTx/>
              <a:latin typeface="微軟正黑體" pitchFamily="34" charset="-120"/>
              <a:ea typeface="微軟正黑體" pitchFamily="34" charset="-120"/>
              <a:sym typeface="Helvetica Neue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12912080" y="7650088"/>
            <a:ext cx="1210588" cy="417646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eaVert" wrap="square" lIns="50800" tIns="50800" rIns="50800" bIns="50800" numCol="1" spcCol="38100" rtlCol="0" anchor="ctr">
            <a:spAutoFit/>
          </a:bodyPr>
          <a:lstStyle/>
          <a:p>
            <a:r>
              <a:rPr lang="zh-TW" altLang="en-US" sz="7200" spc="800" dirty="0" smtClean="0">
                <a:solidFill>
                  <a:srgbClr val="3E5935"/>
                </a:solidFill>
                <a:latin typeface="微軟正黑體" pitchFamily="34" charset="-120"/>
                <a:ea typeface="微軟正黑體" pitchFamily="34" charset="-120"/>
              </a:rPr>
              <a:t>區家銘</a:t>
            </a:r>
            <a:endParaRPr kumimoji="0" lang="zh-TW" altLang="en-US" sz="7200" i="0" u="none" strike="noStrike" cap="none" spc="800" normalizeH="0" dirty="0">
              <a:ln>
                <a:noFill/>
              </a:ln>
              <a:solidFill>
                <a:srgbClr val="3E5935"/>
              </a:solidFill>
              <a:effectLst/>
              <a:uFillTx/>
              <a:latin typeface="微軟正黑體" pitchFamily="34" charset="-120"/>
              <a:ea typeface="微軟正黑體" pitchFamily="34" charset="-120"/>
              <a:sym typeface="Helvetica Neue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獅子王_工作區域 1 複本 2.png" descr="獅子王_工作區域 1 複本 2.png"/>
          <p:cNvPicPr>
            <a:picLocks noChangeAspect="1"/>
          </p:cNvPicPr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2539" y="0"/>
            <a:ext cx="24378922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372" name="2019 A+暑期實習獅子王獎"/>
          <p:cNvSpPr txBox="1"/>
          <p:nvPr/>
        </p:nvSpPr>
        <p:spPr>
          <a:xfrm>
            <a:off x="5211724" y="1961456"/>
            <a:ext cx="13960552" cy="16414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355600">
              <a:defRPr sz="10000" b="0">
                <a:solidFill>
                  <a:srgbClr val="1C0F04"/>
                </a:solidFill>
                <a:latin typeface="Noto Sans CJK TC Bold"/>
                <a:ea typeface="Noto Sans CJK TC Bold"/>
                <a:cs typeface="Noto Sans CJK TC Bold"/>
                <a:sym typeface="Noto Sans CJK TC Bold"/>
              </a:defRPr>
            </a:lvl1pPr>
          </a:lstStyle>
          <a:p>
            <a:r>
              <a:rPr dirty="0" smtClean="0">
                <a:latin typeface="Gill Sans MT" pitchFamily="34" charset="0"/>
                <a:ea typeface="微軟正黑體" pitchFamily="34" charset="-120"/>
              </a:rPr>
              <a:t>2019</a:t>
            </a:r>
            <a:r>
              <a:rPr lang="zh-TW" altLang="en-US" dirty="0" smtClean="0">
                <a:latin typeface="Gill Sans MT" pitchFamily="34" charset="0"/>
                <a:ea typeface="微軟正黑體" pitchFamily="34" charset="-120"/>
              </a:rPr>
              <a:t> </a:t>
            </a:r>
            <a:r>
              <a:rPr dirty="0" smtClean="0">
                <a:latin typeface="Gill Sans MT" pitchFamily="34" charset="0"/>
                <a:ea typeface="微軟正黑體" pitchFamily="34" charset="-120"/>
              </a:rPr>
              <a:t> </a:t>
            </a:r>
            <a:r>
              <a:rPr dirty="0" err="1">
                <a:latin typeface="Gill Sans MT" pitchFamily="34" charset="0"/>
                <a:ea typeface="微軟正黑體" pitchFamily="34" charset="-120"/>
              </a:rPr>
              <a:t>A+</a:t>
            </a:r>
            <a:r>
              <a:rPr dirty="0" err="1" smtClean="0">
                <a:latin typeface="微軟正黑體" pitchFamily="34" charset="-120"/>
                <a:ea typeface="微軟正黑體" pitchFamily="34" charset="-120"/>
              </a:rPr>
              <a:t>暑期實</a:t>
            </a:r>
            <a:r>
              <a:rPr lang="zh-TW" altLang="en-US" dirty="0" smtClean="0">
                <a:latin typeface="微軟正黑體" pitchFamily="34" charset="-120"/>
                <a:ea typeface="微軟正黑體" pitchFamily="34" charset="-120"/>
              </a:rPr>
              <a:t>習成果展</a:t>
            </a:r>
            <a:endParaRPr dirty="0">
              <a:latin typeface="微軟正黑體" pitchFamily="34" charset="-120"/>
              <a:ea typeface="微軟正黑體" pitchFamily="34" charset="-12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獅子王_工作區域 1 複本 2.png" descr="獅子王_工作區域 1 複本 2.png"/>
          <p:cNvPicPr>
            <a:picLocks noChangeAspect="1"/>
          </p:cNvPicPr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2539" y="0"/>
            <a:ext cx="24378922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文字方塊 6"/>
          <p:cNvSpPr txBox="1"/>
          <p:nvPr/>
        </p:nvSpPr>
        <p:spPr>
          <a:xfrm>
            <a:off x="2038872" y="2609528"/>
            <a:ext cx="1210588" cy="417646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eaVert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TW" altLang="en-US" sz="7200" i="0" u="none" strike="noStrike" cap="none" spc="800" normalizeH="0" dirty="0" smtClean="0">
                <a:ln>
                  <a:noFill/>
                </a:ln>
                <a:solidFill>
                  <a:srgbClr val="3E5935"/>
                </a:solidFill>
                <a:effectLst/>
                <a:uFillTx/>
                <a:latin typeface="微軟正黑體" pitchFamily="34" charset="-120"/>
                <a:ea typeface="微軟正黑體" pitchFamily="34" charset="-120"/>
                <a:sym typeface="Helvetica Neue"/>
              </a:rPr>
              <a:t>實習生</a:t>
            </a:r>
            <a:endParaRPr kumimoji="0" lang="zh-TW" altLang="en-US" sz="7200" i="0" u="none" strike="noStrike" cap="none" spc="800" normalizeH="0" dirty="0">
              <a:ln>
                <a:noFill/>
              </a:ln>
              <a:solidFill>
                <a:srgbClr val="3E5935"/>
              </a:solidFill>
              <a:effectLst/>
              <a:uFillTx/>
              <a:latin typeface="微軟正黑體" pitchFamily="34" charset="-120"/>
              <a:ea typeface="微軟正黑體" pitchFamily="34" charset="-120"/>
              <a:sym typeface="Helvetica Neue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2038872" y="7650088"/>
            <a:ext cx="1210588" cy="417646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eaVert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TW" altLang="en-US" sz="7200" i="0" u="none" strike="noStrike" cap="none" spc="800" normalizeH="0" dirty="0" smtClean="0">
                <a:ln>
                  <a:noFill/>
                </a:ln>
                <a:solidFill>
                  <a:srgbClr val="3E5935"/>
                </a:solidFill>
                <a:effectLst/>
                <a:uFillTx/>
                <a:latin typeface="微軟正黑體" pitchFamily="34" charset="-120"/>
                <a:ea typeface="微軟正黑體" pitchFamily="34" charset="-120"/>
                <a:sym typeface="Helvetica Neue"/>
              </a:rPr>
              <a:t>頒發者</a:t>
            </a:r>
            <a:endParaRPr kumimoji="0" lang="zh-TW" altLang="en-US" sz="7200" i="0" u="none" strike="noStrike" cap="none" spc="800" normalizeH="0" dirty="0">
              <a:ln>
                <a:noFill/>
              </a:ln>
              <a:solidFill>
                <a:srgbClr val="3E5935"/>
              </a:solidFill>
              <a:effectLst/>
              <a:uFillTx/>
              <a:latin typeface="微軟正黑體" pitchFamily="34" charset="-120"/>
              <a:ea typeface="微軟正黑體" pitchFamily="34" charset="-120"/>
              <a:sym typeface="Helvetica Neue"/>
            </a:endParaRPr>
          </a:p>
        </p:txBody>
      </p:sp>
      <p:cxnSp>
        <p:nvCxnSpPr>
          <p:cNvPr id="10" name="直線接點 9"/>
          <p:cNvCxnSpPr/>
          <p:nvPr/>
        </p:nvCxnSpPr>
        <p:spPr>
          <a:xfrm>
            <a:off x="3551040" y="2537520"/>
            <a:ext cx="0" cy="432048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1" name="直線接點 10"/>
          <p:cNvCxnSpPr/>
          <p:nvPr/>
        </p:nvCxnSpPr>
        <p:spPr>
          <a:xfrm>
            <a:off x="3551040" y="7650088"/>
            <a:ext cx="0" cy="432048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" name="文字方塊 11"/>
          <p:cNvSpPr txBox="1"/>
          <p:nvPr/>
        </p:nvSpPr>
        <p:spPr>
          <a:xfrm>
            <a:off x="5279232" y="2609528"/>
            <a:ext cx="1210588" cy="417646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eaVert" wrap="square" lIns="50800" tIns="50800" rIns="50800" bIns="50800" numCol="1" spcCol="38100" rtlCol="0" anchor="ctr">
            <a:spAutoFit/>
          </a:bodyPr>
          <a:lstStyle/>
          <a:p>
            <a:r>
              <a:rPr lang="zh-TW" altLang="en-US" sz="7200" spc="800" dirty="0" smtClean="0">
                <a:solidFill>
                  <a:srgbClr val="3E5935"/>
                </a:solidFill>
                <a:latin typeface="微軟正黑體" pitchFamily="34" charset="-120"/>
                <a:ea typeface="微軟正黑體" pitchFamily="34" charset="-120"/>
              </a:rPr>
              <a:t>史芳綺</a:t>
            </a:r>
            <a:endParaRPr kumimoji="0" lang="zh-TW" altLang="en-US" sz="7200" i="0" u="none" strike="noStrike" cap="none" spc="800" normalizeH="0" dirty="0">
              <a:ln>
                <a:noFill/>
              </a:ln>
              <a:solidFill>
                <a:srgbClr val="3E5935"/>
              </a:solidFill>
              <a:effectLst/>
              <a:uFillTx/>
              <a:latin typeface="微軟正黑體" pitchFamily="34" charset="-120"/>
              <a:ea typeface="微軟正黑體" pitchFamily="34" charset="-120"/>
              <a:sym typeface="Helvetica Neue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8303568" y="2609528"/>
            <a:ext cx="1210588" cy="417646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eaVert" wrap="square" lIns="50800" tIns="50800" rIns="50800" bIns="50800" numCol="1" spcCol="38100" rtlCol="0" anchor="ctr">
            <a:spAutoFit/>
          </a:bodyPr>
          <a:lstStyle/>
          <a:p>
            <a:r>
              <a:rPr lang="zh-TW" altLang="en-US" sz="7200" spc="800" dirty="0" smtClean="0">
                <a:solidFill>
                  <a:srgbClr val="3E5935"/>
                </a:solidFill>
                <a:latin typeface="微軟正黑體" pitchFamily="34" charset="-120"/>
                <a:ea typeface="微軟正黑體" pitchFamily="34" charset="-120"/>
              </a:rPr>
              <a:t>林捷安</a:t>
            </a:r>
            <a:endParaRPr kumimoji="0" lang="zh-TW" altLang="en-US" sz="7200" i="0" u="none" strike="noStrike" cap="none" spc="800" normalizeH="0" dirty="0">
              <a:ln>
                <a:noFill/>
              </a:ln>
              <a:solidFill>
                <a:srgbClr val="3E5935"/>
              </a:solidFill>
              <a:effectLst/>
              <a:uFillTx/>
              <a:latin typeface="微軟正黑體" pitchFamily="34" charset="-120"/>
              <a:ea typeface="微軟正黑體" pitchFamily="34" charset="-120"/>
              <a:sym typeface="Helvetica Neue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11543928" y="2609528"/>
            <a:ext cx="1210588" cy="417646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eaVert" wrap="square" lIns="50800" tIns="50800" rIns="50800" bIns="50800" numCol="1" spcCol="38100" rtlCol="0" anchor="ctr">
            <a:spAutoFit/>
          </a:bodyPr>
          <a:lstStyle/>
          <a:p>
            <a:r>
              <a:rPr lang="zh-TW" altLang="en-US" sz="7200" spc="800" dirty="0" smtClean="0">
                <a:solidFill>
                  <a:srgbClr val="3E5935"/>
                </a:solidFill>
                <a:latin typeface="微軟正黑體" pitchFamily="34" charset="-120"/>
                <a:ea typeface="微軟正黑體" pitchFamily="34" charset="-120"/>
              </a:rPr>
              <a:t>郭家佑</a:t>
            </a:r>
            <a:endParaRPr kumimoji="0" lang="zh-TW" altLang="en-US" sz="7200" i="0" u="none" strike="noStrike" cap="none" spc="800" normalizeH="0" dirty="0">
              <a:ln>
                <a:noFill/>
              </a:ln>
              <a:solidFill>
                <a:srgbClr val="3E5935"/>
              </a:solidFill>
              <a:effectLst/>
              <a:uFillTx/>
              <a:latin typeface="微軟正黑體" pitchFamily="34" charset="-120"/>
              <a:ea typeface="微軟正黑體" pitchFamily="34" charset="-120"/>
              <a:sym typeface="Helvetica Neue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14568264" y="2609528"/>
            <a:ext cx="1210588" cy="417646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eaVert" wrap="square" lIns="50800" tIns="50800" rIns="50800" bIns="50800" numCol="1" spcCol="38100" rtlCol="0" anchor="ctr">
            <a:spAutoFit/>
          </a:bodyPr>
          <a:lstStyle/>
          <a:p>
            <a:r>
              <a:rPr lang="zh-TW" altLang="en-US" sz="7200" spc="800" dirty="0" smtClean="0">
                <a:solidFill>
                  <a:srgbClr val="3E5935"/>
                </a:solidFill>
                <a:latin typeface="微軟正黑體" pitchFamily="34" charset="-120"/>
                <a:ea typeface="微軟正黑體" pitchFamily="34" charset="-120"/>
              </a:rPr>
              <a:t>林依修</a:t>
            </a:r>
            <a:endParaRPr kumimoji="0" lang="zh-TW" altLang="en-US" sz="7200" i="0" u="none" strike="noStrike" cap="none" spc="800" normalizeH="0" dirty="0">
              <a:ln>
                <a:noFill/>
              </a:ln>
              <a:solidFill>
                <a:srgbClr val="3E5935"/>
              </a:solidFill>
              <a:effectLst/>
              <a:uFillTx/>
              <a:latin typeface="微軟正黑體" pitchFamily="34" charset="-120"/>
              <a:ea typeface="微軟正黑體" pitchFamily="34" charset="-120"/>
              <a:sym typeface="Helvetica Neue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17592600" y="2609528"/>
            <a:ext cx="1210588" cy="417646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eaVert" wrap="square" lIns="50800" tIns="50800" rIns="50800" bIns="50800" numCol="1" spcCol="38100" rtlCol="0" anchor="ctr">
            <a:spAutoFit/>
          </a:bodyPr>
          <a:lstStyle/>
          <a:p>
            <a:r>
              <a:rPr lang="zh-TW" altLang="en-US" sz="7200" spc="800" dirty="0" smtClean="0">
                <a:solidFill>
                  <a:srgbClr val="3E5935"/>
                </a:solidFill>
                <a:latin typeface="微軟正黑體" pitchFamily="34" charset="-120"/>
                <a:ea typeface="微軟正黑體" pitchFamily="34" charset="-120"/>
              </a:rPr>
              <a:t>呂逸瑋</a:t>
            </a:r>
            <a:endParaRPr kumimoji="0" lang="zh-TW" altLang="en-US" sz="7200" i="0" u="none" strike="noStrike" cap="none" spc="800" normalizeH="0" dirty="0">
              <a:ln>
                <a:noFill/>
              </a:ln>
              <a:solidFill>
                <a:srgbClr val="3E5935"/>
              </a:solidFill>
              <a:effectLst/>
              <a:uFillTx/>
              <a:latin typeface="微軟正黑體" pitchFamily="34" charset="-120"/>
              <a:ea typeface="微軟正黑體" pitchFamily="34" charset="-120"/>
              <a:sym typeface="Helvetica Neue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20688944" y="2609528"/>
            <a:ext cx="1210588" cy="417646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eaVert" wrap="square" lIns="50800" tIns="50800" rIns="50800" bIns="50800" numCol="1" spcCol="38100" rtlCol="0" anchor="ctr">
            <a:spAutoFit/>
          </a:bodyPr>
          <a:lstStyle/>
          <a:p>
            <a:r>
              <a:rPr lang="zh-TW" altLang="en-US" sz="7200" spc="800" dirty="0" smtClean="0">
                <a:solidFill>
                  <a:srgbClr val="3E5935"/>
                </a:solidFill>
                <a:latin typeface="微軟正黑體" pitchFamily="34" charset="-120"/>
                <a:ea typeface="微軟正黑體" pitchFamily="34" charset="-120"/>
              </a:rPr>
              <a:t>嚴家宏</a:t>
            </a:r>
            <a:endParaRPr kumimoji="0" lang="zh-TW" altLang="en-US" sz="7200" i="0" u="none" strike="noStrike" cap="none" spc="800" normalizeH="0" dirty="0">
              <a:ln>
                <a:noFill/>
              </a:ln>
              <a:solidFill>
                <a:srgbClr val="3E5935"/>
              </a:solidFill>
              <a:effectLst/>
              <a:uFillTx/>
              <a:latin typeface="微軟正黑體" pitchFamily="34" charset="-120"/>
              <a:ea typeface="微軟正黑體" pitchFamily="34" charset="-120"/>
              <a:sym typeface="Helvetica Neue"/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11615936" y="7578080"/>
            <a:ext cx="1210588" cy="417646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eaVert" wrap="square" lIns="50800" tIns="50800" rIns="50800" bIns="50800" numCol="1" spcCol="38100" rtlCol="0" anchor="ctr">
            <a:spAutoFit/>
          </a:bodyPr>
          <a:lstStyle/>
          <a:p>
            <a:r>
              <a:rPr lang="zh-TW" altLang="en-US" sz="7200" spc="800" dirty="0" smtClean="0">
                <a:solidFill>
                  <a:srgbClr val="3E5935"/>
                </a:solidFill>
                <a:latin typeface="微軟正黑體" pitchFamily="34" charset="-120"/>
                <a:ea typeface="微軟正黑體" pitchFamily="34" charset="-120"/>
              </a:rPr>
              <a:t>黃信樽</a:t>
            </a:r>
            <a:endParaRPr kumimoji="0" lang="zh-TW" altLang="en-US" sz="7200" i="0" u="none" strike="noStrike" cap="none" spc="800" normalizeH="0" dirty="0">
              <a:ln>
                <a:noFill/>
              </a:ln>
              <a:solidFill>
                <a:srgbClr val="3E5935"/>
              </a:solidFill>
              <a:effectLst/>
              <a:uFillTx/>
              <a:latin typeface="微軟正黑體" pitchFamily="34" charset="-120"/>
              <a:ea typeface="微軟正黑體" pitchFamily="34" charset="-120"/>
              <a:sym typeface="Helvetica Neue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獅子王_工作區域 1 複本 2.png" descr="獅子王_工作區域 1 複本 2.png"/>
          <p:cNvPicPr>
            <a:picLocks noChangeAspect="1"/>
          </p:cNvPicPr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2539" y="0"/>
            <a:ext cx="24378922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372" name="2019 A+暑期實習獅子王獎"/>
          <p:cNvSpPr txBox="1"/>
          <p:nvPr/>
        </p:nvSpPr>
        <p:spPr>
          <a:xfrm>
            <a:off x="5211724" y="1961456"/>
            <a:ext cx="13960552" cy="16414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355600">
              <a:defRPr sz="10000" b="0">
                <a:solidFill>
                  <a:srgbClr val="1C0F04"/>
                </a:solidFill>
                <a:latin typeface="Noto Sans CJK TC Bold"/>
                <a:ea typeface="Noto Sans CJK TC Bold"/>
                <a:cs typeface="Noto Sans CJK TC Bold"/>
                <a:sym typeface="Noto Sans CJK TC Bold"/>
              </a:defRPr>
            </a:lvl1pPr>
          </a:lstStyle>
          <a:p>
            <a:r>
              <a:rPr dirty="0" smtClean="0">
                <a:latin typeface="Gill Sans MT" pitchFamily="34" charset="0"/>
                <a:ea typeface="微軟正黑體" pitchFamily="34" charset="-120"/>
              </a:rPr>
              <a:t>2019</a:t>
            </a:r>
            <a:r>
              <a:rPr lang="zh-TW" altLang="en-US" dirty="0" smtClean="0">
                <a:latin typeface="Gill Sans MT" pitchFamily="34" charset="0"/>
                <a:ea typeface="微軟正黑體" pitchFamily="34" charset="-120"/>
              </a:rPr>
              <a:t> </a:t>
            </a:r>
            <a:r>
              <a:rPr dirty="0" smtClean="0">
                <a:latin typeface="Gill Sans MT" pitchFamily="34" charset="0"/>
                <a:ea typeface="微軟正黑體" pitchFamily="34" charset="-120"/>
              </a:rPr>
              <a:t> </a:t>
            </a:r>
            <a:r>
              <a:rPr dirty="0" err="1">
                <a:latin typeface="Gill Sans MT" pitchFamily="34" charset="0"/>
                <a:ea typeface="微軟正黑體" pitchFamily="34" charset="-120"/>
              </a:rPr>
              <a:t>A+</a:t>
            </a:r>
            <a:r>
              <a:rPr dirty="0" err="1" smtClean="0">
                <a:latin typeface="微軟正黑體" pitchFamily="34" charset="-120"/>
                <a:ea typeface="微軟正黑體" pitchFamily="34" charset="-120"/>
              </a:rPr>
              <a:t>暑期實</a:t>
            </a:r>
            <a:r>
              <a:rPr lang="zh-TW" altLang="en-US" dirty="0" smtClean="0">
                <a:latin typeface="微軟正黑體" pitchFamily="34" charset="-120"/>
                <a:ea typeface="微軟正黑體" pitchFamily="34" charset="-120"/>
              </a:rPr>
              <a:t>習成果展</a:t>
            </a:r>
            <a:endParaRPr dirty="0">
              <a:latin typeface="微軟正黑體" pitchFamily="34" charset="-120"/>
              <a:ea typeface="微軟正黑體" pitchFamily="34" charset="-12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獅子王_工作區域 1 複本 2.png" descr="獅子王_工作區域 1 複本 2.png"/>
          <p:cNvPicPr>
            <a:picLocks noChangeAspect="1"/>
          </p:cNvPicPr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2539" y="0"/>
            <a:ext cx="24378922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文字方塊 6"/>
          <p:cNvSpPr txBox="1"/>
          <p:nvPr/>
        </p:nvSpPr>
        <p:spPr>
          <a:xfrm>
            <a:off x="2038872" y="2609528"/>
            <a:ext cx="1210588" cy="417646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eaVert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TW" altLang="en-US" sz="7200" i="0" u="none" strike="noStrike" cap="none" spc="800" normalizeH="0" dirty="0" smtClean="0">
                <a:ln>
                  <a:noFill/>
                </a:ln>
                <a:solidFill>
                  <a:srgbClr val="3E5935"/>
                </a:solidFill>
                <a:effectLst/>
                <a:uFillTx/>
                <a:latin typeface="微軟正黑體" pitchFamily="34" charset="-120"/>
                <a:ea typeface="微軟正黑體" pitchFamily="34" charset="-120"/>
                <a:sym typeface="Helvetica Neue"/>
              </a:rPr>
              <a:t>實習生</a:t>
            </a:r>
            <a:endParaRPr kumimoji="0" lang="zh-TW" altLang="en-US" sz="7200" i="0" u="none" strike="noStrike" cap="none" spc="800" normalizeH="0" dirty="0">
              <a:ln>
                <a:noFill/>
              </a:ln>
              <a:solidFill>
                <a:srgbClr val="3E5935"/>
              </a:solidFill>
              <a:effectLst/>
              <a:uFillTx/>
              <a:latin typeface="微軟正黑體" pitchFamily="34" charset="-120"/>
              <a:ea typeface="微軟正黑體" pitchFamily="34" charset="-120"/>
              <a:sym typeface="Helvetica Neue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2038872" y="7650088"/>
            <a:ext cx="1210588" cy="417646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eaVert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TW" altLang="en-US" sz="7200" i="0" u="none" strike="noStrike" cap="none" spc="800" normalizeH="0" dirty="0" smtClean="0">
                <a:ln>
                  <a:noFill/>
                </a:ln>
                <a:solidFill>
                  <a:srgbClr val="3E5935"/>
                </a:solidFill>
                <a:effectLst/>
                <a:uFillTx/>
                <a:latin typeface="微軟正黑體" pitchFamily="34" charset="-120"/>
                <a:ea typeface="微軟正黑體" pitchFamily="34" charset="-120"/>
                <a:sym typeface="Helvetica Neue"/>
              </a:rPr>
              <a:t>頒發者</a:t>
            </a:r>
            <a:endParaRPr kumimoji="0" lang="zh-TW" altLang="en-US" sz="7200" i="0" u="none" strike="noStrike" cap="none" spc="800" normalizeH="0" dirty="0">
              <a:ln>
                <a:noFill/>
              </a:ln>
              <a:solidFill>
                <a:srgbClr val="3E5935"/>
              </a:solidFill>
              <a:effectLst/>
              <a:uFillTx/>
              <a:latin typeface="微軟正黑體" pitchFamily="34" charset="-120"/>
              <a:ea typeface="微軟正黑體" pitchFamily="34" charset="-120"/>
              <a:sym typeface="Helvetica Neue"/>
            </a:endParaRPr>
          </a:p>
        </p:txBody>
      </p:sp>
      <p:cxnSp>
        <p:nvCxnSpPr>
          <p:cNvPr id="10" name="直線接點 9"/>
          <p:cNvCxnSpPr/>
          <p:nvPr/>
        </p:nvCxnSpPr>
        <p:spPr>
          <a:xfrm>
            <a:off x="3551040" y="2537520"/>
            <a:ext cx="0" cy="432048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1" name="直線接點 10"/>
          <p:cNvCxnSpPr/>
          <p:nvPr/>
        </p:nvCxnSpPr>
        <p:spPr>
          <a:xfrm>
            <a:off x="3551040" y="7650088"/>
            <a:ext cx="0" cy="432048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" name="文字方塊 11"/>
          <p:cNvSpPr txBox="1"/>
          <p:nvPr/>
        </p:nvSpPr>
        <p:spPr>
          <a:xfrm>
            <a:off x="5279232" y="2609528"/>
            <a:ext cx="1210588" cy="417646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eaVert" wrap="square" lIns="50800" tIns="50800" rIns="50800" bIns="50800" numCol="1" spcCol="38100" rtlCol="0" anchor="ctr">
            <a:spAutoFit/>
          </a:bodyPr>
          <a:lstStyle/>
          <a:p>
            <a:r>
              <a:rPr lang="zh-TW" altLang="en-US" sz="7200" spc="800" dirty="0" smtClean="0">
                <a:solidFill>
                  <a:srgbClr val="3E5935"/>
                </a:solidFill>
                <a:latin typeface="微軟正黑體" pitchFamily="34" charset="-120"/>
                <a:ea typeface="微軟正黑體" pitchFamily="34" charset="-120"/>
              </a:rPr>
              <a:t>呂姿鈴</a:t>
            </a:r>
            <a:endParaRPr kumimoji="0" lang="zh-TW" altLang="en-US" sz="7200" i="0" u="none" strike="noStrike" cap="none" spc="800" normalizeH="0" dirty="0">
              <a:ln>
                <a:noFill/>
              </a:ln>
              <a:solidFill>
                <a:srgbClr val="3E5935"/>
              </a:solidFill>
              <a:effectLst/>
              <a:uFillTx/>
              <a:latin typeface="微軟正黑體" pitchFamily="34" charset="-120"/>
              <a:ea typeface="微軟正黑體" pitchFamily="34" charset="-120"/>
              <a:sym typeface="Helvetica Neue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8303568" y="2609528"/>
            <a:ext cx="1210588" cy="417646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eaVert" wrap="square" lIns="50800" tIns="50800" rIns="50800" bIns="50800" numCol="1" spcCol="38100" rtlCol="0" anchor="ctr">
            <a:spAutoFit/>
          </a:bodyPr>
          <a:lstStyle/>
          <a:p>
            <a:r>
              <a:rPr lang="zh-TW" altLang="en-US" sz="7200" spc="800" dirty="0" smtClean="0">
                <a:solidFill>
                  <a:srgbClr val="3E5935"/>
                </a:solidFill>
                <a:latin typeface="微軟正黑體" pitchFamily="34" charset="-120"/>
                <a:ea typeface="微軟正黑體" pitchFamily="34" charset="-120"/>
              </a:rPr>
              <a:t>劉怡君</a:t>
            </a:r>
            <a:endParaRPr kumimoji="0" lang="zh-TW" altLang="en-US" sz="7200" i="0" u="none" strike="noStrike" cap="none" spc="800" normalizeH="0" dirty="0">
              <a:ln>
                <a:noFill/>
              </a:ln>
              <a:solidFill>
                <a:srgbClr val="3E5935"/>
              </a:solidFill>
              <a:effectLst/>
              <a:uFillTx/>
              <a:latin typeface="微軟正黑體" pitchFamily="34" charset="-120"/>
              <a:ea typeface="微軟正黑體" pitchFamily="34" charset="-120"/>
              <a:sym typeface="Helvetica Neue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11543928" y="2609528"/>
            <a:ext cx="1210588" cy="417646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eaVert" wrap="square" lIns="50800" tIns="50800" rIns="50800" bIns="50800" numCol="1" spcCol="38100" rtlCol="0" anchor="ctr">
            <a:spAutoFit/>
          </a:bodyPr>
          <a:lstStyle/>
          <a:p>
            <a:r>
              <a:rPr lang="zh-TW" altLang="en-US" sz="7200" spc="800" dirty="0" smtClean="0">
                <a:solidFill>
                  <a:srgbClr val="3E5935"/>
                </a:solidFill>
                <a:latin typeface="微軟正黑體" pitchFamily="34" charset="-120"/>
                <a:ea typeface="微軟正黑體" pitchFamily="34" charset="-120"/>
              </a:rPr>
              <a:t>劉昱君</a:t>
            </a:r>
            <a:endParaRPr kumimoji="0" lang="zh-TW" altLang="en-US" sz="7200" i="0" u="none" strike="noStrike" cap="none" spc="800" normalizeH="0" dirty="0">
              <a:ln>
                <a:noFill/>
              </a:ln>
              <a:solidFill>
                <a:srgbClr val="3E5935"/>
              </a:solidFill>
              <a:effectLst/>
              <a:uFillTx/>
              <a:latin typeface="微軟正黑體" pitchFamily="34" charset="-120"/>
              <a:ea typeface="微軟正黑體" pitchFamily="34" charset="-120"/>
              <a:sym typeface="Helvetica Neue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14568264" y="2609528"/>
            <a:ext cx="1210588" cy="417646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eaVert" wrap="square" lIns="50800" tIns="50800" rIns="50800" bIns="50800" numCol="1" spcCol="38100" rtlCol="0" anchor="ctr">
            <a:spAutoFit/>
          </a:bodyPr>
          <a:lstStyle/>
          <a:p>
            <a:r>
              <a:rPr lang="zh-TW" altLang="en-US" sz="7200" spc="800" dirty="0" smtClean="0">
                <a:solidFill>
                  <a:srgbClr val="3E5935"/>
                </a:solidFill>
                <a:latin typeface="微軟正黑體" pitchFamily="34" charset="-120"/>
                <a:ea typeface="微軟正黑體" pitchFamily="34" charset="-120"/>
              </a:rPr>
              <a:t>黃偉翔</a:t>
            </a:r>
            <a:endParaRPr kumimoji="0" lang="zh-TW" altLang="en-US" sz="7200" i="0" u="none" strike="noStrike" cap="none" spc="800" normalizeH="0" dirty="0">
              <a:ln>
                <a:noFill/>
              </a:ln>
              <a:solidFill>
                <a:srgbClr val="3E5935"/>
              </a:solidFill>
              <a:effectLst/>
              <a:uFillTx/>
              <a:latin typeface="微軟正黑體" pitchFamily="34" charset="-120"/>
              <a:ea typeface="微軟正黑體" pitchFamily="34" charset="-120"/>
              <a:sym typeface="Helvetica Neue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17592600" y="2609528"/>
            <a:ext cx="1210588" cy="417646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eaVert" wrap="square" lIns="50800" tIns="50800" rIns="50800" bIns="50800" numCol="1" spcCol="38100" rtlCol="0" anchor="ctr">
            <a:spAutoFit/>
          </a:bodyPr>
          <a:lstStyle/>
          <a:p>
            <a:r>
              <a:rPr lang="zh-TW" altLang="en-US" sz="7200" spc="800" dirty="0" smtClean="0">
                <a:solidFill>
                  <a:srgbClr val="3E5935"/>
                </a:solidFill>
                <a:latin typeface="微軟正黑體" pitchFamily="34" charset="-120"/>
                <a:ea typeface="微軟正黑體" pitchFamily="34" charset="-120"/>
              </a:rPr>
              <a:t>劉紹宇</a:t>
            </a:r>
            <a:endParaRPr kumimoji="0" lang="zh-TW" altLang="en-US" sz="7200" i="0" u="none" strike="noStrike" cap="none" spc="800" normalizeH="0" dirty="0">
              <a:ln>
                <a:noFill/>
              </a:ln>
              <a:solidFill>
                <a:srgbClr val="3E5935"/>
              </a:solidFill>
              <a:effectLst/>
              <a:uFillTx/>
              <a:latin typeface="微軟正黑體" pitchFamily="34" charset="-120"/>
              <a:ea typeface="微軟正黑體" pitchFamily="34" charset="-120"/>
              <a:sym typeface="Helvetica Neue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20688944" y="2609528"/>
            <a:ext cx="1210588" cy="417646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eaVert" wrap="square" lIns="50800" tIns="50800" rIns="50800" bIns="50800" numCol="1" spcCol="38100" rtlCol="0" anchor="ctr">
            <a:spAutoFit/>
          </a:bodyPr>
          <a:lstStyle/>
          <a:p>
            <a:r>
              <a:rPr lang="zh-TW" altLang="en-US" sz="7200" spc="800" dirty="0" smtClean="0">
                <a:solidFill>
                  <a:srgbClr val="3E5935"/>
                </a:solidFill>
                <a:latin typeface="微軟正黑體" pitchFamily="34" charset="-120"/>
                <a:ea typeface="微軟正黑體" pitchFamily="34" charset="-120"/>
              </a:rPr>
              <a:t>蘇毓城</a:t>
            </a:r>
            <a:endParaRPr kumimoji="0" lang="zh-TW" altLang="en-US" sz="7200" i="0" u="none" strike="noStrike" cap="none" spc="800" normalizeH="0" dirty="0">
              <a:ln>
                <a:noFill/>
              </a:ln>
              <a:solidFill>
                <a:srgbClr val="3E5935"/>
              </a:solidFill>
              <a:effectLst/>
              <a:uFillTx/>
              <a:latin typeface="微軟正黑體" pitchFamily="34" charset="-120"/>
              <a:ea typeface="微軟正黑體" pitchFamily="34" charset="-120"/>
              <a:sym typeface="Helvetica Neue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12912080" y="7650088"/>
            <a:ext cx="1210588" cy="417646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eaVert" wrap="square" lIns="50800" tIns="50800" rIns="50800" bIns="50800" numCol="1" spcCol="38100" rtlCol="0" anchor="ctr">
            <a:spAutoFit/>
          </a:bodyPr>
          <a:lstStyle/>
          <a:p>
            <a:r>
              <a:rPr lang="zh-TW" altLang="en-US" sz="7200" spc="800" dirty="0" smtClean="0">
                <a:solidFill>
                  <a:srgbClr val="3E5935"/>
                </a:solidFill>
                <a:latin typeface="微軟正黑體" pitchFamily="34" charset="-120"/>
                <a:ea typeface="微軟正黑體" pitchFamily="34" charset="-120"/>
              </a:rPr>
              <a:t>翁瑜璟</a:t>
            </a:r>
            <a:endParaRPr kumimoji="0" lang="zh-TW" altLang="en-US" sz="7200" i="0" u="none" strike="noStrike" cap="none" spc="800" normalizeH="0" dirty="0">
              <a:ln>
                <a:noFill/>
              </a:ln>
              <a:solidFill>
                <a:srgbClr val="3E5935"/>
              </a:solidFill>
              <a:effectLst/>
              <a:uFillTx/>
              <a:latin typeface="微軟正黑體" pitchFamily="34" charset="-120"/>
              <a:ea typeface="微軟正黑體" pitchFamily="34" charset="-120"/>
              <a:sym typeface="Helvetica Neue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獅子王_工作區域 1 複本 2.png" descr="獅子王_工作區域 1 複本 2.png"/>
          <p:cNvPicPr>
            <a:picLocks noChangeAspect="1"/>
          </p:cNvPicPr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2539" y="0"/>
            <a:ext cx="24378922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372" name="2019 A+暑期實習獅子王獎"/>
          <p:cNvSpPr txBox="1"/>
          <p:nvPr/>
        </p:nvSpPr>
        <p:spPr>
          <a:xfrm>
            <a:off x="5211724" y="1961456"/>
            <a:ext cx="13960552" cy="16414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355600">
              <a:defRPr sz="10000" b="0">
                <a:solidFill>
                  <a:srgbClr val="1C0F04"/>
                </a:solidFill>
                <a:latin typeface="Noto Sans CJK TC Bold"/>
                <a:ea typeface="Noto Sans CJK TC Bold"/>
                <a:cs typeface="Noto Sans CJK TC Bold"/>
                <a:sym typeface="Noto Sans CJK TC Bold"/>
              </a:defRPr>
            </a:lvl1pPr>
          </a:lstStyle>
          <a:p>
            <a:r>
              <a:rPr dirty="0" smtClean="0">
                <a:latin typeface="Gill Sans MT" pitchFamily="34" charset="0"/>
                <a:ea typeface="微軟正黑體" pitchFamily="34" charset="-120"/>
              </a:rPr>
              <a:t>2019</a:t>
            </a:r>
            <a:r>
              <a:rPr lang="zh-TW" altLang="en-US" dirty="0" smtClean="0">
                <a:latin typeface="Gill Sans MT" pitchFamily="34" charset="0"/>
                <a:ea typeface="微軟正黑體" pitchFamily="34" charset="-120"/>
              </a:rPr>
              <a:t> </a:t>
            </a:r>
            <a:r>
              <a:rPr dirty="0" smtClean="0">
                <a:latin typeface="Gill Sans MT" pitchFamily="34" charset="0"/>
                <a:ea typeface="微軟正黑體" pitchFamily="34" charset="-120"/>
              </a:rPr>
              <a:t> </a:t>
            </a:r>
            <a:r>
              <a:rPr dirty="0" err="1">
                <a:latin typeface="Gill Sans MT" pitchFamily="34" charset="0"/>
                <a:ea typeface="微軟正黑體" pitchFamily="34" charset="-120"/>
              </a:rPr>
              <a:t>A+</a:t>
            </a:r>
            <a:r>
              <a:rPr dirty="0" err="1" smtClean="0">
                <a:latin typeface="微軟正黑體" pitchFamily="34" charset="-120"/>
                <a:ea typeface="微軟正黑體" pitchFamily="34" charset="-120"/>
              </a:rPr>
              <a:t>暑期實</a:t>
            </a:r>
            <a:r>
              <a:rPr lang="zh-TW" altLang="en-US" dirty="0" smtClean="0">
                <a:latin typeface="微軟正黑體" pitchFamily="34" charset="-120"/>
                <a:ea typeface="微軟正黑體" pitchFamily="34" charset="-120"/>
              </a:rPr>
              <a:t>習成果展</a:t>
            </a:r>
            <a:endParaRPr dirty="0">
              <a:latin typeface="微軟正黑體" pitchFamily="34" charset="-120"/>
              <a:ea typeface="微軟正黑體" pitchFamily="34" charset="-12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獅子王_工作區域 1 複本 2.png" descr="獅子王_工作區域 1 複本 2.png"/>
          <p:cNvPicPr>
            <a:picLocks noChangeAspect="1"/>
          </p:cNvPicPr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2539" y="0"/>
            <a:ext cx="24378922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文字方塊 6"/>
          <p:cNvSpPr txBox="1"/>
          <p:nvPr/>
        </p:nvSpPr>
        <p:spPr>
          <a:xfrm>
            <a:off x="2038872" y="2609528"/>
            <a:ext cx="1210588" cy="417646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eaVert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TW" altLang="en-US" sz="7200" i="0" u="none" strike="noStrike" cap="none" spc="800" normalizeH="0" dirty="0" smtClean="0">
                <a:ln>
                  <a:noFill/>
                </a:ln>
                <a:solidFill>
                  <a:srgbClr val="3E5935"/>
                </a:solidFill>
                <a:effectLst/>
                <a:uFillTx/>
                <a:latin typeface="微軟正黑體" pitchFamily="34" charset="-120"/>
                <a:ea typeface="微軟正黑體" pitchFamily="34" charset="-120"/>
                <a:sym typeface="Helvetica Neue"/>
              </a:rPr>
              <a:t>實習生</a:t>
            </a:r>
            <a:endParaRPr kumimoji="0" lang="zh-TW" altLang="en-US" sz="7200" i="0" u="none" strike="noStrike" cap="none" spc="800" normalizeH="0" dirty="0">
              <a:ln>
                <a:noFill/>
              </a:ln>
              <a:solidFill>
                <a:srgbClr val="3E5935"/>
              </a:solidFill>
              <a:effectLst/>
              <a:uFillTx/>
              <a:latin typeface="微軟正黑體" pitchFamily="34" charset="-120"/>
              <a:ea typeface="微軟正黑體" pitchFamily="34" charset="-120"/>
              <a:sym typeface="Helvetica Neue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2038872" y="7650088"/>
            <a:ext cx="1210588" cy="417646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eaVert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TW" altLang="en-US" sz="7200" i="0" u="none" strike="noStrike" cap="none" spc="800" normalizeH="0" dirty="0" smtClean="0">
                <a:ln>
                  <a:noFill/>
                </a:ln>
                <a:solidFill>
                  <a:srgbClr val="3E5935"/>
                </a:solidFill>
                <a:effectLst/>
                <a:uFillTx/>
                <a:latin typeface="微軟正黑體" pitchFamily="34" charset="-120"/>
                <a:ea typeface="微軟正黑體" pitchFamily="34" charset="-120"/>
                <a:sym typeface="Helvetica Neue"/>
              </a:rPr>
              <a:t>頒發者</a:t>
            </a:r>
            <a:endParaRPr kumimoji="0" lang="zh-TW" altLang="en-US" sz="7200" i="0" u="none" strike="noStrike" cap="none" spc="800" normalizeH="0" dirty="0">
              <a:ln>
                <a:noFill/>
              </a:ln>
              <a:solidFill>
                <a:srgbClr val="3E5935"/>
              </a:solidFill>
              <a:effectLst/>
              <a:uFillTx/>
              <a:latin typeface="微軟正黑體" pitchFamily="34" charset="-120"/>
              <a:ea typeface="微軟正黑體" pitchFamily="34" charset="-120"/>
              <a:sym typeface="Helvetica Neue"/>
            </a:endParaRPr>
          </a:p>
        </p:txBody>
      </p:sp>
      <p:cxnSp>
        <p:nvCxnSpPr>
          <p:cNvPr id="10" name="直線接點 9"/>
          <p:cNvCxnSpPr/>
          <p:nvPr/>
        </p:nvCxnSpPr>
        <p:spPr>
          <a:xfrm>
            <a:off x="3551040" y="2537520"/>
            <a:ext cx="0" cy="432048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1" name="直線接點 10"/>
          <p:cNvCxnSpPr/>
          <p:nvPr/>
        </p:nvCxnSpPr>
        <p:spPr>
          <a:xfrm>
            <a:off x="3551040" y="7650088"/>
            <a:ext cx="0" cy="432048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" name="文字方塊 11"/>
          <p:cNvSpPr txBox="1"/>
          <p:nvPr/>
        </p:nvSpPr>
        <p:spPr>
          <a:xfrm>
            <a:off x="5279232" y="2609528"/>
            <a:ext cx="1210588" cy="417646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eaVert" wrap="square" lIns="50800" tIns="50800" rIns="50800" bIns="50800" numCol="1" spcCol="38100" rtlCol="0" anchor="ctr">
            <a:spAutoFit/>
          </a:bodyPr>
          <a:lstStyle/>
          <a:p>
            <a:r>
              <a:rPr lang="zh-TW" altLang="en-US" sz="7200" spc="800" dirty="0" smtClean="0">
                <a:solidFill>
                  <a:srgbClr val="3E5935"/>
                </a:solidFill>
                <a:latin typeface="微軟正黑體" pitchFamily="34" charset="-120"/>
                <a:ea typeface="微軟正黑體" pitchFamily="34" charset="-120"/>
              </a:rPr>
              <a:t>陳義昆</a:t>
            </a:r>
            <a:endParaRPr kumimoji="0" lang="zh-TW" altLang="en-US" sz="7200" i="0" u="none" strike="noStrike" cap="none" spc="800" normalizeH="0" dirty="0">
              <a:ln>
                <a:noFill/>
              </a:ln>
              <a:solidFill>
                <a:srgbClr val="3E5935"/>
              </a:solidFill>
              <a:effectLst/>
              <a:uFillTx/>
              <a:latin typeface="微軟正黑體" pitchFamily="34" charset="-120"/>
              <a:ea typeface="微軟正黑體" pitchFamily="34" charset="-120"/>
              <a:sym typeface="Helvetica Neue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8303568" y="2609528"/>
            <a:ext cx="1210588" cy="417646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eaVert" wrap="square" lIns="50800" tIns="50800" rIns="50800" bIns="50800" numCol="1" spcCol="38100" rtlCol="0" anchor="ctr">
            <a:spAutoFit/>
          </a:bodyPr>
          <a:lstStyle/>
          <a:p>
            <a:r>
              <a:rPr lang="zh-TW" altLang="en-US" sz="7200" spc="800" dirty="0" smtClean="0">
                <a:solidFill>
                  <a:srgbClr val="3E5935"/>
                </a:solidFill>
                <a:latin typeface="微軟正黑體" pitchFamily="34" charset="-120"/>
                <a:ea typeface="微軟正黑體" pitchFamily="34" charset="-120"/>
              </a:rPr>
              <a:t>朱純瑩</a:t>
            </a:r>
            <a:endParaRPr kumimoji="0" lang="zh-TW" altLang="en-US" sz="7200" i="0" u="none" strike="noStrike" cap="none" spc="800" normalizeH="0" dirty="0">
              <a:ln>
                <a:noFill/>
              </a:ln>
              <a:solidFill>
                <a:srgbClr val="3E5935"/>
              </a:solidFill>
              <a:effectLst/>
              <a:uFillTx/>
              <a:latin typeface="微軟正黑體" pitchFamily="34" charset="-120"/>
              <a:ea typeface="微軟正黑體" pitchFamily="34" charset="-120"/>
              <a:sym typeface="Helvetica Neue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11543928" y="2609528"/>
            <a:ext cx="1210588" cy="417646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eaVert" wrap="square" lIns="50800" tIns="50800" rIns="50800" bIns="50800" numCol="1" spcCol="38100" rtlCol="0" anchor="ctr">
            <a:spAutoFit/>
          </a:bodyPr>
          <a:lstStyle/>
          <a:p>
            <a:r>
              <a:rPr lang="zh-TW" altLang="en-US" sz="7200" spc="800" dirty="0" smtClean="0">
                <a:solidFill>
                  <a:srgbClr val="3E5935"/>
                </a:solidFill>
                <a:latin typeface="微軟正黑體" pitchFamily="34" charset="-120"/>
                <a:ea typeface="微軟正黑體" pitchFamily="34" charset="-120"/>
              </a:rPr>
              <a:t>楊雅惟</a:t>
            </a:r>
            <a:endParaRPr kumimoji="0" lang="zh-TW" altLang="en-US" sz="7200" i="0" u="none" strike="noStrike" cap="none" spc="800" normalizeH="0" dirty="0">
              <a:ln>
                <a:noFill/>
              </a:ln>
              <a:solidFill>
                <a:srgbClr val="3E5935"/>
              </a:solidFill>
              <a:effectLst/>
              <a:uFillTx/>
              <a:latin typeface="微軟正黑體" pitchFamily="34" charset="-120"/>
              <a:ea typeface="微軟正黑體" pitchFamily="34" charset="-120"/>
              <a:sym typeface="Helvetica Neue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14568264" y="2609528"/>
            <a:ext cx="1210588" cy="417646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eaVert" wrap="square" lIns="50800" tIns="50800" rIns="50800" bIns="50800" numCol="1" spcCol="38100" rtlCol="0" anchor="ctr">
            <a:spAutoFit/>
          </a:bodyPr>
          <a:lstStyle/>
          <a:p>
            <a:r>
              <a:rPr lang="zh-TW" altLang="en-US" sz="7200" spc="800" dirty="0" smtClean="0">
                <a:solidFill>
                  <a:srgbClr val="3E5935"/>
                </a:solidFill>
                <a:latin typeface="微軟正黑體" pitchFamily="34" charset="-120"/>
                <a:ea typeface="微軟正黑體" pitchFamily="34" charset="-120"/>
              </a:rPr>
              <a:t>江偉宏</a:t>
            </a:r>
            <a:endParaRPr kumimoji="0" lang="zh-TW" altLang="en-US" sz="7200" i="0" u="none" strike="noStrike" cap="none" spc="800" normalizeH="0" dirty="0">
              <a:ln>
                <a:noFill/>
              </a:ln>
              <a:solidFill>
                <a:srgbClr val="3E5935"/>
              </a:solidFill>
              <a:effectLst/>
              <a:uFillTx/>
              <a:latin typeface="微軟正黑體" pitchFamily="34" charset="-120"/>
              <a:ea typeface="微軟正黑體" pitchFamily="34" charset="-120"/>
              <a:sym typeface="Helvetica Neue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17592600" y="2609528"/>
            <a:ext cx="1210588" cy="417646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eaVert" wrap="square" lIns="50800" tIns="50800" rIns="50800" bIns="50800" numCol="1" spcCol="38100" rtlCol="0" anchor="ctr">
            <a:spAutoFit/>
          </a:bodyPr>
          <a:lstStyle/>
          <a:p>
            <a:r>
              <a:rPr lang="zh-TW" altLang="en-US" sz="7200" spc="800" dirty="0" smtClean="0">
                <a:solidFill>
                  <a:srgbClr val="3E5935"/>
                </a:solidFill>
                <a:latin typeface="微軟正黑體" pitchFamily="34" charset="-120"/>
                <a:ea typeface="微軟正黑體" pitchFamily="34" charset="-120"/>
              </a:rPr>
              <a:t>詹艾霖</a:t>
            </a:r>
            <a:endParaRPr kumimoji="0" lang="zh-TW" altLang="en-US" sz="7200" i="0" u="none" strike="noStrike" cap="none" spc="800" normalizeH="0" dirty="0">
              <a:ln>
                <a:noFill/>
              </a:ln>
              <a:solidFill>
                <a:srgbClr val="3E5935"/>
              </a:solidFill>
              <a:effectLst/>
              <a:uFillTx/>
              <a:latin typeface="微軟正黑體" pitchFamily="34" charset="-120"/>
              <a:ea typeface="微軟正黑體" pitchFamily="34" charset="-120"/>
              <a:sym typeface="Helvetica Neue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20688944" y="2609528"/>
            <a:ext cx="1210588" cy="417646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eaVert" wrap="square" lIns="50800" tIns="50800" rIns="50800" bIns="50800" numCol="1" spcCol="38100" rtlCol="0" anchor="ctr">
            <a:spAutoFit/>
          </a:bodyPr>
          <a:lstStyle/>
          <a:p>
            <a:r>
              <a:rPr lang="zh-TW" altLang="en-US" sz="7200" spc="800" dirty="0" smtClean="0">
                <a:solidFill>
                  <a:srgbClr val="3E5935"/>
                </a:solidFill>
                <a:latin typeface="微軟正黑體" pitchFamily="34" charset="-120"/>
                <a:ea typeface="微軟正黑體" pitchFamily="34" charset="-120"/>
              </a:rPr>
              <a:t>陳書揚</a:t>
            </a:r>
            <a:endParaRPr kumimoji="0" lang="zh-TW" altLang="en-US" sz="7200" i="0" u="none" strike="noStrike" cap="none" spc="800" normalizeH="0" dirty="0">
              <a:ln>
                <a:noFill/>
              </a:ln>
              <a:solidFill>
                <a:srgbClr val="3E5935"/>
              </a:solidFill>
              <a:effectLst/>
              <a:uFillTx/>
              <a:latin typeface="微軟正黑體" pitchFamily="34" charset="-120"/>
              <a:ea typeface="微軟正黑體" pitchFamily="34" charset="-120"/>
              <a:sym typeface="Helvetica Neue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12912080" y="7650088"/>
            <a:ext cx="1210588" cy="417646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eaVert" wrap="square" lIns="50800" tIns="50800" rIns="50800" bIns="50800" numCol="1" spcCol="38100" rtlCol="0" anchor="ctr">
            <a:spAutoFit/>
          </a:bodyPr>
          <a:lstStyle/>
          <a:p>
            <a:r>
              <a:rPr lang="zh-TW" altLang="en-US" sz="7200" spc="800" dirty="0" smtClean="0">
                <a:solidFill>
                  <a:srgbClr val="3E5935"/>
                </a:solidFill>
                <a:latin typeface="微軟正黑體" pitchFamily="34" charset="-120"/>
                <a:ea typeface="微軟正黑體" pitchFamily="34" charset="-120"/>
              </a:rPr>
              <a:t>翁瑜璟</a:t>
            </a:r>
            <a:endParaRPr kumimoji="0" lang="zh-TW" altLang="en-US" sz="7200" i="0" u="none" strike="noStrike" cap="none" spc="800" normalizeH="0" dirty="0">
              <a:ln>
                <a:noFill/>
              </a:ln>
              <a:solidFill>
                <a:srgbClr val="3E5935"/>
              </a:solidFill>
              <a:effectLst/>
              <a:uFillTx/>
              <a:latin typeface="微軟正黑體" pitchFamily="34" charset="-120"/>
              <a:ea typeface="微軟正黑體" pitchFamily="34" charset="-120"/>
              <a:sym typeface="Helvetica Neue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獅子王_工作區域 1 複本 2.png" descr="獅子王_工作區域 1 複本 2.png"/>
          <p:cNvPicPr>
            <a:picLocks noChangeAspect="1"/>
          </p:cNvPicPr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2539" y="0"/>
            <a:ext cx="24378922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372" name="2019 A+暑期實習獅子王獎"/>
          <p:cNvSpPr txBox="1"/>
          <p:nvPr/>
        </p:nvSpPr>
        <p:spPr>
          <a:xfrm>
            <a:off x="5211724" y="1961456"/>
            <a:ext cx="13960552" cy="16414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355600">
              <a:defRPr sz="10000" b="0">
                <a:solidFill>
                  <a:srgbClr val="1C0F04"/>
                </a:solidFill>
                <a:latin typeface="Noto Sans CJK TC Bold"/>
                <a:ea typeface="Noto Sans CJK TC Bold"/>
                <a:cs typeface="Noto Sans CJK TC Bold"/>
                <a:sym typeface="Noto Sans CJK TC Bold"/>
              </a:defRPr>
            </a:lvl1pPr>
          </a:lstStyle>
          <a:p>
            <a:r>
              <a:rPr dirty="0" smtClean="0">
                <a:latin typeface="Gill Sans MT" pitchFamily="34" charset="0"/>
                <a:ea typeface="微軟正黑體" pitchFamily="34" charset="-120"/>
              </a:rPr>
              <a:t>2019</a:t>
            </a:r>
            <a:r>
              <a:rPr lang="zh-TW" altLang="en-US" dirty="0" smtClean="0">
                <a:latin typeface="Gill Sans MT" pitchFamily="34" charset="0"/>
                <a:ea typeface="微軟正黑體" pitchFamily="34" charset="-120"/>
              </a:rPr>
              <a:t> </a:t>
            </a:r>
            <a:r>
              <a:rPr dirty="0" smtClean="0">
                <a:latin typeface="Gill Sans MT" pitchFamily="34" charset="0"/>
                <a:ea typeface="微軟正黑體" pitchFamily="34" charset="-120"/>
              </a:rPr>
              <a:t> </a:t>
            </a:r>
            <a:r>
              <a:rPr dirty="0" err="1">
                <a:latin typeface="Gill Sans MT" pitchFamily="34" charset="0"/>
                <a:ea typeface="微軟正黑體" pitchFamily="34" charset="-120"/>
              </a:rPr>
              <a:t>A+</a:t>
            </a:r>
            <a:r>
              <a:rPr dirty="0" err="1" smtClean="0">
                <a:latin typeface="微軟正黑體" pitchFamily="34" charset="-120"/>
                <a:ea typeface="微軟正黑體" pitchFamily="34" charset="-120"/>
              </a:rPr>
              <a:t>暑期實</a:t>
            </a:r>
            <a:r>
              <a:rPr lang="zh-TW" altLang="en-US" dirty="0" smtClean="0">
                <a:latin typeface="微軟正黑體" pitchFamily="34" charset="-120"/>
                <a:ea typeface="微軟正黑體" pitchFamily="34" charset="-120"/>
              </a:rPr>
              <a:t>習成果展</a:t>
            </a:r>
            <a:endParaRPr dirty="0">
              <a:latin typeface="微軟正黑體" pitchFamily="34" charset="-120"/>
              <a:ea typeface="微軟正黑體" pitchFamily="34" charset="-12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獅子王_工作區域 1 複本 2.png" descr="獅子王_工作區域 1 複本 2.png"/>
          <p:cNvPicPr>
            <a:picLocks noChangeAspect="1"/>
          </p:cNvPicPr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2539" y="0"/>
            <a:ext cx="24378922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文字方塊 6"/>
          <p:cNvSpPr txBox="1"/>
          <p:nvPr/>
        </p:nvSpPr>
        <p:spPr>
          <a:xfrm>
            <a:off x="2038872" y="2609528"/>
            <a:ext cx="1210588" cy="417646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eaVert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TW" altLang="en-US" sz="7200" i="0" u="none" strike="noStrike" cap="none" spc="800" normalizeH="0" dirty="0" smtClean="0">
                <a:ln>
                  <a:noFill/>
                </a:ln>
                <a:solidFill>
                  <a:srgbClr val="3E5935"/>
                </a:solidFill>
                <a:effectLst/>
                <a:uFillTx/>
                <a:latin typeface="微軟正黑體" pitchFamily="34" charset="-120"/>
                <a:ea typeface="微軟正黑體" pitchFamily="34" charset="-120"/>
                <a:sym typeface="Helvetica Neue"/>
              </a:rPr>
              <a:t>實習生</a:t>
            </a:r>
            <a:endParaRPr kumimoji="0" lang="zh-TW" altLang="en-US" sz="7200" i="0" u="none" strike="noStrike" cap="none" spc="800" normalizeH="0" dirty="0">
              <a:ln>
                <a:noFill/>
              </a:ln>
              <a:solidFill>
                <a:srgbClr val="3E5935"/>
              </a:solidFill>
              <a:effectLst/>
              <a:uFillTx/>
              <a:latin typeface="微軟正黑體" pitchFamily="34" charset="-120"/>
              <a:ea typeface="微軟正黑體" pitchFamily="34" charset="-120"/>
              <a:sym typeface="Helvetica Neue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2038872" y="7650088"/>
            <a:ext cx="1210588" cy="417646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eaVert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TW" altLang="en-US" sz="7200" i="0" u="none" strike="noStrike" cap="none" spc="800" normalizeH="0" dirty="0" smtClean="0">
                <a:ln>
                  <a:noFill/>
                </a:ln>
                <a:solidFill>
                  <a:srgbClr val="3E5935"/>
                </a:solidFill>
                <a:effectLst/>
                <a:uFillTx/>
                <a:latin typeface="微軟正黑體" pitchFamily="34" charset="-120"/>
                <a:ea typeface="微軟正黑體" pitchFamily="34" charset="-120"/>
                <a:sym typeface="Helvetica Neue"/>
              </a:rPr>
              <a:t>頒發者</a:t>
            </a:r>
            <a:endParaRPr kumimoji="0" lang="zh-TW" altLang="en-US" sz="7200" i="0" u="none" strike="noStrike" cap="none" spc="800" normalizeH="0" dirty="0">
              <a:ln>
                <a:noFill/>
              </a:ln>
              <a:solidFill>
                <a:srgbClr val="3E5935"/>
              </a:solidFill>
              <a:effectLst/>
              <a:uFillTx/>
              <a:latin typeface="微軟正黑體" pitchFamily="34" charset="-120"/>
              <a:ea typeface="微軟正黑體" pitchFamily="34" charset="-120"/>
              <a:sym typeface="Helvetica Neue"/>
            </a:endParaRPr>
          </a:p>
        </p:txBody>
      </p:sp>
      <p:cxnSp>
        <p:nvCxnSpPr>
          <p:cNvPr id="10" name="直線接點 9"/>
          <p:cNvCxnSpPr/>
          <p:nvPr/>
        </p:nvCxnSpPr>
        <p:spPr>
          <a:xfrm>
            <a:off x="3551040" y="2537520"/>
            <a:ext cx="0" cy="432048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1" name="直線接點 10"/>
          <p:cNvCxnSpPr/>
          <p:nvPr/>
        </p:nvCxnSpPr>
        <p:spPr>
          <a:xfrm>
            <a:off x="3551040" y="7650088"/>
            <a:ext cx="0" cy="432048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" name="文字方塊 11"/>
          <p:cNvSpPr txBox="1"/>
          <p:nvPr/>
        </p:nvSpPr>
        <p:spPr>
          <a:xfrm>
            <a:off x="6012860" y="2609528"/>
            <a:ext cx="1210588" cy="417646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eaVert" wrap="square" lIns="50800" tIns="50800" rIns="50800" bIns="50800" numCol="1" spcCol="38100" rtlCol="0" anchor="ctr">
            <a:spAutoFit/>
          </a:bodyPr>
          <a:lstStyle/>
          <a:p>
            <a:r>
              <a:rPr lang="zh-TW" altLang="en-US" sz="7200" spc="800" dirty="0" smtClean="0">
                <a:solidFill>
                  <a:srgbClr val="3E5935"/>
                </a:solidFill>
                <a:latin typeface="微軟正黑體" pitchFamily="34" charset="-120"/>
                <a:ea typeface="微軟正黑體" pitchFamily="34" charset="-120"/>
              </a:rPr>
              <a:t>黃承鴻</a:t>
            </a:r>
            <a:endParaRPr kumimoji="0" lang="zh-TW" altLang="en-US" sz="7200" i="0" u="none" strike="noStrike" cap="none" spc="800" normalizeH="0" dirty="0">
              <a:ln>
                <a:noFill/>
              </a:ln>
              <a:solidFill>
                <a:srgbClr val="3E5935"/>
              </a:solidFill>
              <a:effectLst/>
              <a:uFillTx/>
              <a:latin typeface="微軟正黑體" pitchFamily="34" charset="-120"/>
              <a:ea typeface="微軟正黑體" pitchFamily="34" charset="-120"/>
              <a:sym typeface="Helvetica Neue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12264008" y="2609528"/>
            <a:ext cx="1210588" cy="417646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eaVert" wrap="square" lIns="50800" tIns="50800" rIns="50800" bIns="50800" numCol="1" spcCol="38100" rtlCol="0" anchor="ctr">
            <a:spAutoFit/>
          </a:bodyPr>
          <a:lstStyle/>
          <a:p>
            <a:r>
              <a:rPr lang="zh-TW" altLang="en-US" sz="7200" spc="800" dirty="0" smtClean="0">
                <a:solidFill>
                  <a:srgbClr val="3E5935"/>
                </a:solidFill>
                <a:latin typeface="微軟正黑體" pitchFamily="34" charset="-120"/>
                <a:ea typeface="微軟正黑體" pitchFamily="34" charset="-120"/>
              </a:rPr>
              <a:t>吳聖偉</a:t>
            </a:r>
            <a:endParaRPr kumimoji="0" lang="zh-TW" altLang="en-US" sz="7200" i="0" u="none" strike="noStrike" cap="none" spc="800" normalizeH="0" dirty="0">
              <a:ln>
                <a:noFill/>
              </a:ln>
              <a:solidFill>
                <a:srgbClr val="3E5935"/>
              </a:solidFill>
              <a:effectLst/>
              <a:uFillTx/>
              <a:latin typeface="微軟正黑體" pitchFamily="34" charset="-120"/>
              <a:ea typeface="微軟正黑體" pitchFamily="34" charset="-120"/>
              <a:sym typeface="Helvetica Neue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18528704" y="2609528"/>
            <a:ext cx="1210588" cy="417646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eaVert" wrap="square" lIns="50800" tIns="50800" rIns="50800" bIns="50800" numCol="1" spcCol="38100" rtlCol="0" anchor="ctr">
            <a:spAutoFit/>
          </a:bodyPr>
          <a:lstStyle/>
          <a:p>
            <a:r>
              <a:rPr lang="zh-TW" altLang="en-US" sz="7200" spc="800" dirty="0" smtClean="0">
                <a:solidFill>
                  <a:srgbClr val="3E5935"/>
                </a:solidFill>
                <a:latin typeface="微軟正黑體" pitchFamily="34" charset="-120"/>
                <a:ea typeface="微軟正黑體" pitchFamily="34" charset="-120"/>
              </a:rPr>
              <a:t>鍾逢耘</a:t>
            </a:r>
            <a:endParaRPr kumimoji="0" lang="zh-TW" altLang="en-US" sz="7200" i="0" u="none" strike="noStrike" cap="none" spc="800" normalizeH="0" dirty="0">
              <a:ln>
                <a:noFill/>
              </a:ln>
              <a:solidFill>
                <a:srgbClr val="3E5935"/>
              </a:solidFill>
              <a:effectLst/>
              <a:uFillTx/>
              <a:latin typeface="微軟正黑體" pitchFamily="34" charset="-120"/>
              <a:ea typeface="微軟正黑體" pitchFamily="34" charset="-120"/>
              <a:sym typeface="Helvetica Neue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12349564" y="7650088"/>
            <a:ext cx="1210588" cy="417646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eaVert" wrap="square" lIns="50800" tIns="50800" rIns="50800" bIns="50800" numCol="1" spcCol="38100" rtlCol="0" anchor="ctr">
            <a:spAutoFit/>
          </a:bodyPr>
          <a:lstStyle/>
          <a:p>
            <a:r>
              <a:rPr lang="zh-TW" altLang="en-US" sz="7200" spc="800" dirty="0" smtClean="0">
                <a:solidFill>
                  <a:srgbClr val="3E5935"/>
                </a:solidFill>
                <a:latin typeface="微軟正黑體" pitchFamily="34" charset="-120"/>
                <a:ea typeface="微軟正黑體" pitchFamily="34" charset="-120"/>
              </a:rPr>
              <a:t>王向仁</a:t>
            </a:r>
            <a:endParaRPr kumimoji="0" lang="zh-TW" altLang="en-US" sz="7200" i="0" u="none" strike="noStrike" cap="none" spc="800" normalizeH="0" dirty="0">
              <a:ln>
                <a:noFill/>
              </a:ln>
              <a:solidFill>
                <a:srgbClr val="3E5935"/>
              </a:solidFill>
              <a:effectLst/>
              <a:uFillTx/>
              <a:latin typeface="微軟正黑體" pitchFamily="34" charset="-120"/>
              <a:ea typeface="微軟正黑體" pitchFamily="34" charset="-120"/>
              <a:sym typeface="Helvetica Neue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6012860" y="7650088"/>
            <a:ext cx="1210588" cy="417646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eaVert" wrap="square" lIns="50800" tIns="50800" rIns="50800" bIns="50800" numCol="1" spcCol="38100" rtlCol="0" anchor="ctr">
            <a:spAutoFit/>
          </a:bodyPr>
          <a:lstStyle/>
          <a:p>
            <a:r>
              <a:rPr lang="zh-TW" altLang="en-US" sz="7200" spc="800" dirty="0" smtClean="0">
                <a:solidFill>
                  <a:srgbClr val="3E5935"/>
                </a:solidFill>
                <a:latin typeface="微軟正黑體" pitchFamily="34" charset="-120"/>
                <a:ea typeface="微軟正黑體" pitchFamily="34" charset="-120"/>
              </a:rPr>
              <a:t>方彥文</a:t>
            </a:r>
            <a:endParaRPr kumimoji="0" lang="zh-TW" altLang="en-US" sz="7200" i="0" u="none" strike="noStrike" cap="none" spc="800" normalizeH="0" dirty="0">
              <a:ln>
                <a:noFill/>
              </a:ln>
              <a:solidFill>
                <a:srgbClr val="3E5935"/>
              </a:solidFill>
              <a:effectLst/>
              <a:uFillTx/>
              <a:latin typeface="微軟正黑體" pitchFamily="34" charset="-120"/>
              <a:ea typeface="微軟正黑體" pitchFamily="34" charset="-120"/>
              <a:sym typeface="Helvetica Neue"/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18614260" y="7650088"/>
            <a:ext cx="1210588" cy="417646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eaVert" wrap="square" lIns="50800" tIns="50800" rIns="50800" bIns="50800" numCol="1" spcCol="38100" rtlCol="0" anchor="ctr">
            <a:spAutoFit/>
          </a:bodyPr>
          <a:lstStyle/>
          <a:p>
            <a:r>
              <a:rPr lang="zh-TW" altLang="en-US" sz="7200" spc="800" dirty="0" smtClean="0">
                <a:solidFill>
                  <a:srgbClr val="3E5935"/>
                </a:solidFill>
                <a:latin typeface="微軟正黑體" pitchFamily="34" charset="-120"/>
                <a:ea typeface="微軟正黑體" pitchFamily="34" charset="-120"/>
              </a:rPr>
              <a:t>古國仕</a:t>
            </a:r>
            <a:endParaRPr kumimoji="0" lang="zh-TW" altLang="en-US" sz="7200" i="0" u="none" strike="noStrike" cap="none" spc="800" normalizeH="0" dirty="0">
              <a:ln>
                <a:noFill/>
              </a:ln>
              <a:solidFill>
                <a:srgbClr val="3E5935"/>
              </a:solidFill>
              <a:effectLst/>
              <a:uFillTx/>
              <a:latin typeface="微軟正黑體" pitchFamily="34" charset="-120"/>
              <a:ea typeface="微軟正黑體" pitchFamily="34" charset="-120"/>
              <a:sym typeface="Helvetica Neue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獅子王_工作區域 1.png" descr="獅子王_工作區域 1.png"/>
          <p:cNvPicPr>
            <a:picLocks noChangeAspect="1"/>
          </p:cNvPicPr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-1" y="857"/>
            <a:ext cx="24384001" cy="13714286"/>
          </a:xfrm>
          <a:prstGeom prst="rect">
            <a:avLst/>
          </a:prstGeom>
          <a:ln w="12700">
            <a:miter lim="400000"/>
          </a:ln>
        </p:spPr>
      </p:pic>
      <p:sp>
        <p:nvSpPr>
          <p:cNvPr id="181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 sz="19200"/>
            </a:lvl1pPr>
          </a:lstStyle>
          <a:p>
            <a:r>
              <a:rPr dirty="0">
                <a:latin typeface="Gill Sans MT" panose="020B0502020104020203" pitchFamily="34" charset="0"/>
              </a:rPr>
              <a:t>4</a:t>
            </a:r>
          </a:p>
        </p:txBody>
      </p:sp>
      <p:sp>
        <p:nvSpPr>
          <p:cNvPr id="182" name="副標題 2"/>
          <p:cNvSpPr txBox="1">
            <a:spLocks noGrp="1"/>
          </p:cNvSpPr>
          <p:nvPr>
            <p:ph type="body" sz="quarter" idx="1"/>
          </p:nvPr>
        </p:nvSpPr>
        <p:spPr>
          <a:xfrm>
            <a:off x="3048000" y="7116378"/>
            <a:ext cx="18288000" cy="3311523"/>
          </a:xfrm>
          <a:prstGeom prst="rect">
            <a:avLst/>
          </a:prstGeom>
        </p:spPr>
        <p:txBody>
          <a:bodyPr/>
          <a:lstStyle/>
          <a:p>
            <a:pPr>
              <a:defRPr sz="6000">
                <a:latin typeface="Noto Sans CJK TC Medium"/>
                <a:ea typeface="Noto Sans CJK TC Medium"/>
                <a:cs typeface="Noto Sans CJK TC Medium"/>
                <a:sym typeface="Noto Sans CJK TC Medium"/>
              </a:defRPr>
            </a:pPr>
            <a:r>
              <a:rPr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請問，舉起小辛巴的動物角色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defRPr sz="6000">
                <a:latin typeface="Noto Sans CJK TC Medium"/>
                <a:ea typeface="Noto Sans CJK TC Medium"/>
                <a:cs typeface="Noto Sans CJK TC Medium"/>
                <a:sym typeface="Noto Sans CJK TC Medium"/>
              </a:defRPr>
            </a:pPr>
            <a:r>
              <a:rPr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其正確學名為</a:t>
            </a:r>
            <a:r>
              <a:rPr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？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獅子王_工作區域 1 複本 2.png" descr="獅子王_工作區域 1 複本 2.png"/>
          <p:cNvPicPr>
            <a:picLocks noChangeAspect="1"/>
          </p:cNvPicPr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2539" y="0"/>
            <a:ext cx="24378922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372" name="2019 A+暑期實習獅子王獎"/>
          <p:cNvSpPr txBox="1"/>
          <p:nvPr/>
        </p:nvSpPr>
        <p:spPr>
          <a:xfrm>
            <a:off x="5211724" y="1961456"/>
            <a:ext cx="13960552" cy="16414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355600">
              <a:defRPr sz="10000" b="0">
                <a:solidFill>
                  <a:srgbClr val="1C0F04"/>
                </a:solidFill>
                <a:latin typeface="Noto Sans CJK TC Bold"/>
                <a:ea typeface="Noto Sans CJK TC Bold"/>
                <a:cs typeface="Noto Sans CJK TC Bold"/>
                <a:sym typeface="Noto Sans CJK TC Bold"/>
              </a:defRPr>
            </a:lvl1pPr>
          </a:lstStyle>
          <a:p>
            <a:r>
              <a:rPr dirty="0" smtClean="0">
                <a:latin typeface="Gill Sans MT" pitchFamily="34" charset="0"/>
                <a:ea typeface="微軟正黑體" pitchFamily="34" charset="-120"/>
              </a:rPr>
              <a:t>2019</a:t>
            </a:r>
            <a:r>
              <a:rPr lang="zh-TW" altLang="en-US" dirty="0" smtClean="0">
                <a:latin typeface="Gill Sans MT" pitchFamily="34" charset="0"/>
                <a:ea typeface="微軟正黑體" pitchFamily="34" charset="-120"/>
              </a:rPr>
              <a:t> </a:t>
            </a:r>
            <a:r>
              <a:rPr dirty="0" smtClean="0">
                <a:latin typeface="Gill Sans MT" pitchFamily="34" charset="0"/>
                <a:ea typeface="微軟正黑體" pitchFamily="34" charset="-120"/>
              </a:rPr>
              <a:t> </a:t>
            </a:r>
            <a:r>
              <a:rPr dirty="0" err="1">
                <a:latin typeface="Gill Sans MT" pitchFamily="34" charset="0"/>
                <a:ea typeface="微軟正黑體" pitchFamily="34" charset="-120"/>
              </a:rPr>
              <a:t>A+</a:t>
            </a:r>
            <a:r>
              <a:rPr dirty="0" err="1" smtClean="0">
                <a:latin typeface="微軟正黑體" pitchFamily="34" charset="-120"/>
                <a:ea typeface="微軟正黑體" pitchFamily="34" charset="-120"/>
              </a:rPr>
              <a:t>暑期實</a:t>
            </a:r>
            <a:r>
              <a:rPr lang="zh-TW" altLang="en-US" dirty="0" smtClean="0">
                <a:latin typeface="微軟正黑體" pitchFamily="34" charset="-120"/>
                <a:ea typeface="微軟正黑體" pitchFamily="34" charset="-120"/>
              </a:rPr>
              <a:t>習成果展</a:t>
            </a:r>
            <a:endParaRPr dirty="0">
              <a:latin typeface="微軟正黑體" pitchFamily="34" charset="-120"/>
              <a:ea typeface="微軟正黑體" pitchFamily="34" charset="-12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獅子王_工作區域 1 複本 2.png" descr="獅子王_工作區域 1 複本 2.png"/>
          <p:cNvPicPr>
            <a:picLocks noChangeAspect="1"/>
          </p:cNvPicPr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2539" y="0"/>
            <a:ext cx="24378922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文字方塊 6"/>
          <p:cNvSpPr txBox="1"/>
          <p:nvPr/>
        </p:nvSpPr>
        <p:spPr>
          <a:xfrm>
            <a:off x="2038872" y="2609528"/>
            <a:ext cx="1210588" cy="417646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eaVert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TW" altLang="en-US" sz="7200" i="0" u="none" strike="noStrike" cap="none" spc="800" normalizeH="0" dirty="0" smtClean="0">
                <a:ln>
                  <a:noFill/>
                </a:ln>
                <a:solidFill>
                  <a:srgbClr val="3E5935"/>
                </a:solidFill>
                <a:effectLst/>
                <a:uFillTx/>
                <a:latin typeface="微軟正黑體" pitchFamily="34" charset="-120"/>
                <a:ea typeface="微軟正黑體" pitchFamily="34" charset="-120"/>
                <a:sym typeface="Helvetica Neue"/>
              </a:rPr>
              <a:t>實習生</a:t>
            </a:r>
            <a:endParaRPr kumimoji="0" lang="zh-TW" altLang="en-US" sz="7200" i="0" u="none" strike="noStrike" cap="none" spc="800" normalizeH="0" dirty="0">
              <a:ln>
                <a:noFill/>
              </a:ln>
              <a:solidFill>
                <a:srgbClr val="3E5935"/>
              </a:solidFill>
              <a:effectLst/>
              <a:uFillTx/>
              <a:latin typeface="微軟正黑體" pitchFamily="34" charset="-120"/>
              <a:ea typeface="微軟正黑體" pitchFamily="34" charset="-120"/>
              <a:sym typeface="Helvetica Neue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2038872" y="7650088"/>
            <a:ext cx="1210588" cy="417646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eaVert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TW" altLang="en-US" sz="7200" i="0" u="none" strike="noStrike" cap="none" spc="800" normalizeH="0" dirty="0" smtClean="0">
                <a:ln>
                  <a:noFill/>
                </a:ln>
                <a:solidFill>
                  <a:srgbClr val="3E5935"/>
                </a:solidFill>
                <a:effectLst/>
                <a:uFillTx/>
                <a:latin typeface="微軟正黑體" pitchFamily="34" charset="-120"/>
                <a:ea typeface="微軟正黑體" pitchFamily="34" charset="-120"/>
                <a:sym typeface="Helvetica Neue"/>
              </a:rPr>
              <a:t>頒發者</a:t>
            </a:r>
            <a:endParaRPr kumimoji="0" lang="zh-TW" altLang="en-US" sz="7200" i="0" u="none" strike="noStrike" cap="none" spc="800" normalizeH="0" dirty="0">
              <a:ln>
                <a:noFill/>
              </a:ln>
              <a:solidFill>
                <a:srgbClr val="3E5935"/>
              </a:solidFill>
              <a:effectLst/>
              <a:uFillTx/>
              <a:latin typeface="微軟正黑體" pitchFamily="34" charset="-120"/>
              <a:ea typeface="微軟正黑體" pitchFamily="34" charset="-120"/>
              <a:sym typeface="Helvetica Neue"/>
            </a:endParaRPr>
          </a:p>
        </p:txBody>
      </p:sp>
      <p:cxnSp>
        <p:nvCxnSpPr>
          <p:cNvPr id="10" name="直線接點 9"/>
          <p:cNvCxnSpPr/>
          <p:nvPr/>
        </p:nvCxnSpPr>
        <p:spPr>
          <a:xfrm>
            <a:off x="3551040" y="2537520"/>
            <a:ext cx="0" cy="432048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1" name="直線接點 10"/>
          <p:cNvCxnSpPr/>
          <p:nvPr/>
        </p:nvCxnSpPr>
        <p:spPr>
          <a:xfrm>
            <a:off x="3551040" y="7650088"/>
            <a:ext cx="0" cy="432048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" name="文字方塊 11"/>
          <p:cNvSpPr txBox="1"/>
          <p:nvPr/>
        </p:nvSpPr>
        <p:spPr>
          <a:xfrm>
            <a:off x="6012860" y="2609528"/>
            <a:ext cx="1210588" cy="417646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eaVert" wrap="square" lIns="50800" tIns="50800" rIns="50800" bIns="50800" numCol="1" spcCol="38100" rtlCol="0" anchor="ctr">
            <a:spAutoFit/>
          </a:bodyPr>
          <a:lstStyle/>
          <a:p>
            <a:r>
              <a:rPr lang="zh-TW" altLang="en-US" sz="7200" spc="800" dirty="0" smtClean="0">
                <a:solidFill>
                  <a:srgbClr val="3E5935"/>
                </a:solidFill>
                <a:latin typeface="微軟正黑體" pitchFamily="34" charset="-120"/>
                <a:ea typeface="微軟正黑體" pitchFamily="34" charset="-120"/>
              </a:rPr>
              <a:t>林敬皓</a:t>
            </a:r>
            <a:endParaRPr kumimoji="0" lang="zh-TW" altLang="en-US" sz="7200" i="0" u="none" strike="noStrike" cap="none" spc="800" normalizeH="0" dirty="0">
              <a:ln>
                <a:noFill/>
              </a:ln>
              <a:solidFill>
                <a:srgbClr val="3E5935"/>
              </a:solidFill>
              <a:effectLst/>
              <a:uFillTx/>
              <a:latin typeface="微軟正黑體" pitchFamily="34" charset="-120"/>
              <a:ea typeface="微軟正黑體" pitchFamily="34" charset="-120"/>
              <a:sym typeface="Helvetica Neue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12264008" y="2609528"/>
            <a:ext cx="1210588" cy="417646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eaVert" wrap="square" lIns="50800" tIns="50800" rIns="50800" bIns="50800" numCol="1" spcCol="38100" rtlCol="0" anchor="ctr">
            <a:spAutoFit/>
          </a:bodyPr>
          <a:lstStyle/>
          <a:p>
            <a:r>
              <a:rPr lang="zh-TW" altLang="en-US" sz="7200" spc="800" dirty="0" smtClean="0">
                <a:solidFill>
                  <a:srgbClr val="3E5935"/>
                </a:solidFill>
                <a:latin typeface="微軟正黑體" pitchFamily="34" charset="-120"/>
                <a:ea typeface="微軟正黑體" pitchFamily="34" charset="-120"/>
              </a:rPr>
              <a:t>陳建誠</a:t>
            </a:r>
            <a:endParaRPr kumimoji="0" lang="zh-TW" altLang="en-US" sz="7200" i="0" u="none" strike="noStrike" cap="none" spc="800" normalizeH="0" dirty="0">
              <a:ln>
                <a:noFill/>
              </a:ln>
              <a:solidFill>
                <a:srgbClr val="3E5935"/>
              </a:solidFill>
              <a:effectLst/>
              <a:uFillTx/>
              <a:latin typeface="微軟正黑體" pitchFamily="34" charset="-120"/>
              <a:ea typeface="微軟正黑體" pitchFamily="34" charset="-120"/>
              <a:sym typeface="Helvetica Neue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18528704" y="2609528"/>
            <a:ext cx="1210588" cy="417646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eaVert" wrap="square" lIns="50800" tIns="50800" rIns="50800" bIns="50800" numCol="1" spcCol="38100" rtlCol="0" anchor="ctr">
            <a:spAutoFit/>
          </a:bodyPr>
          <a:lstStyle/>
          <a:p>
            <a:r>
              <a:rPr lang="zh-TW" altLang="en-US" sz="7200" spc="800" dirty="0" smtClean="0">
                <a:solidFill>
                  <a:srgbClr val="3E5935"/>
                </a:solidFill>
                <a:latin typeface="微軟正黑體" pitchFamily="34" charset="-120"/>
                <a:ea typeface="微軟正黑體" pitchFamily="34" charset="-120"/>
              </a:rPr>
              <a:t>潘鳳婷</a:t>
            </a:r>
            <a:endParaRPr kumimoji="0" lang="zh-TW" altLang="en-US" sz="7200" i="0" u="none" strike="noStrike" cap="none" spc="800" normalizeH="0" dirty="0">
              <a:ln>
                <a:noFill/>
              </a:ln>
              <a:solidFill>
                <a:srgbClr val="3E5935"/>
              </a:solidFill>
              <a:effectLst/>
              <a:uFillTx/>
              <a:latin typeface="微軟正黑體" pitchFamily="34" charset="-120"/>
              <a:ea typeface="微軟正黑體" pitchFamily="34" charset="-120"/>
              <a:sym typeface="Helvetica Neue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12349564" y="7650088"/>
            <a:ext cx="1210588" cy="417646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eaVert" wrap="square" lIns="50800" tIns="50800" rIns="50800" bIns="50800" numCol="1" spcCol="38100" rtlCol="0" anchor="ctr">
            <a:spAutoFit/>
          </a:bodyPr>
          <a:lstStyle/>
          <a:p>
            <a:r>
              <a:rPr lang="zh-TW" altLang="en-US" sz="7200" spc="800" dirty="0" smtClean="0">
                <a:solidFill>
                  <a:srgbClr val="3E5935"/>
                </a:solidFill>
                <a:latin typeface="微軟正黑體" pitchFamily="34" charset="-120"/>
                <a:ea typeface="微軟正黑體" pitchFamily="34" charset="-120"/>
              </a:rPr>
              <a:t>梁舒博</a:t>
            </a:r>
            <a:endParaRPr kumimoji="0" lang="zh-TW" altLang="en-US" sz="7200" i="0" u="none" strike="noStrike" cap="none" spc="800" normalizeH="0" dirty="0">
              <a:ln>
                <a:noFill/>
              </a:ln>
              <a:solidFill>
                <a:srgbClr val="3E5935"/>
              </a:solidFill>
              <a:effectLst/>
              <a:uFillTx/>
              <a:latin typeface="微軟正黑體" pitchFamily="34" charset="-120"/>
              <a:ea typeface="微軟正黑體" pitchFamily="34" charset="-120"/>
              <a:sym typeface="Helvetica Neue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6012860" y="7650088"/>
            <a:ext cx="1210588" cy="417646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eaVert" wrap="square" lIns="50800" tIns="50800" rIns="50800" bIns="50800" numCol="1" spcCol="38100" rtlCol="0" anchor="ctr">
            <a:spAutoFit/>
          </a:bodyPr>
          <a:lstStyle/>
          <a:p>
            <a:r>
              <a:rPr lang="zh-TW" altLang="en-US" sz="7200" spc="800" dirty="0" smtClean="0">
                <a:solidFill>
                  <a:srgbClr val="3E5935"/>
                </a:solidFill>
                <a:latin typeface="微軟正黑體" pitchFamily="34" charset="-120"/>
                <a:ea typeface="微軟正黑體" pitchFamily="34" charset="-120"/>
              </a:rPr>
              <a:t>邱國祥</a:t>
            </a:r>
            <a:endParaRPr kumimoji="0" lang="zh-TW" altLang="en-US" sz="7200" i="0" u="none" strike="noStrike" cap="none" spc="800" normalizeH="0" dirty="0">
              <a:ln>
                <a:noFill/>
              </a:ln>
              <a:solidFill>
                <a:srgbClr val="3E5935"/>
              </a:solidFill>
              <a:effectLst/>
              <a:uFillTx/>
              <a:latin typeface="微軟正黑體" pitchFamily="34" charset="-120"/>
              <a:ea typeface="微軟正黑體" pitchFamily="34" charset="-120"/>
              <a:sym typeface="Helvetica Neue"/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18528704" y="7650088"/>
            <a:ext cx="1210588" cy="417646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eaVert" wrap="square" lIns="50800" tIns="50800" rIns="50800" bIns="50800" numCol="1" spcCol="38100" rtlCol="0" anchor="ctr">
            <a:spAutoFit/>
          </a:bodyPr>
          <a:lstStyle/>
          <a:p>
            <a:r>
              <a:rPr lang="zh-TW" altLang="en-US" sz="7200" spc="800" dirty="0" smtClean="0">
                <a:solidFill>
                  <a:srgbClr val="3E5935"/>
                </a:solidFill>
                <a:latin typeface="微軟正黑體" pitchFamily="34" charset="-120"/>
                <a:ea typeface="微軟正黑體" pitchFamily="34" charset="-120"/>
              </a:rPr>
              <a:t>莊敏瀅</a:t>
            </a:r>
            <a:endParaRPr kumimoji="0" lang="zh-TW" altLang="en-US" sz="7200" i="0" u="none" strike="noStrike" cap="none" spc="800" normalizeH="0" dirty="0">
              <a:ln>
                <a:noFill/>
              </a:ln>
              <a:solidFill>
                <a:srgbClr val="3E5935"/>
              </a:solidFill>
              <a:effectLst/>
              <a:uFillTx/>
              <a:latin typeface="微軟正黑體" pitchFamily="34" charset="-120"/>
              <a:ea typeface="微軟正黑體" pitchFamily="34" charset="-120"/>
              <a:sym typeface="Helvetica Neue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獅子王_工作區域 1 複本 2.png" descr="獅子王_工作區域 1 複本 2.png"/>
          <p:cNvPicPr>
            <a:picLocks noChangeAspect="1"/>
          </p:cNvPicPr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2539" y="0"/>
            <a:ext cx="24378922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372" name="2019 A+暑期實習獅子王獎"/>
          <p:cNvSpPr txBox="1"/>
          <p:nvPr/>
        </p:nvSpPr>
        <p:spPr>
          <a:xfrm>
            <a:off x="5211724" y="1961456"/>
            <a:ext cx="13960552" cy="16414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355600">
              <a:defRPr sz="10000" b="0">
                <a:solidFill>
                  <a:srgbClr val="1C0F04"/>
                </a:solidFill>
                <a:latin typeface="Noto Sans CJK TC Bold"/>
                <a:ea typeface="Noto Sans CJK TC Bold"/>
                <a:cs typeface="Noto Sans CJK TC Bold"/>
                <a:sym typeface="Noto Sans CJK TC Bold"/>
              </a:defRPr>
            </a:lvl1pPr>
          </a:lstStyle>
          <a:p>
            <a:r>
              <a:rPr dirty="0" smtClean="0">
                <a:latin typeface="Gill Sans MT" pitchFamily="34" charset="0"/>
                <a:ea typeface="微軟正黑體" pitchFamily="34" charset="-120"/>
              </a:rPr>
              <a:t>2019</a:t>
            </a:r>
            <a:r>
              <a:rPr lang="zh-TW" altLang="en-US" dirty="0" smtClean="0">
                <a:latin typeface="Gill Sans MT" pitchFamily="34" charset="0"/>
                <a:ea typeface="微軟正黑體" pitchFamily="34" charset="-120"/>
              </a:rPr>
              <a:t> </a:t>
            </a:r>
            <a:r>
              <a:rPr dirty="0" smtClean="0">
                <a:latin typeface="Gill Sans MT" pitchFamily="34" charset="0"/>
                <a:ea typeface="微軟正黑體" pitchFamily="34" charset="-120"/>
              </a:rPr>
              <a:t> </a:t>
            </a:r>
            <a:r>
              <a:rPr dirty="0" err="1">
                <a:latin typeface="Gill Sans MT" pitchFamily="34" charset="0"/>
                <a:ea typeface="微軟正黑體" pitchFamily="34" charset="-120"/>
              </a:rPr>
              <a:t>A+</a:t>
            </a:r>
            <a:r>
              <a:rPr dirty="0" err="1" smtClean="0">
                <a:latin typeface="微軟正黑體" pitchFamily="34" charset="-120"/>
                <a:ea typeface="微軟正黑體" pitchFamily="34" charset="-120"/>
              </a:rPr>
              <a:t>暑期實</a:t>
            </a:r>
            <a:r>
              <a:rPr lang="zh-TW" altLang="en-US" dirty="0" smtClean="0">
                <a:latin typeface="微軟正黑體" pitchFamily="34" charset="-120"/>
                <a:ea typeface="微軟正黑體" pitchFamily="34" charset="-120"/>
              </a:rPr>
              <a:t>習成果展</a:t>
            </a:r>
            <a:endParaRPr dirty="0">
              <a:latin typeface="微軟正黑體" pitchFamily="34" charset="-120"/>
              <a:ea typeface="微軟正黑體" pitchFamily="34" charset="-12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獅子王_工作區域 1 複本 2.png" descr="獅子王_工作區域 1 複本 2.png"/>
          <p:cNvPicPr>
            <a:picLocks noChangeAspect="1"/>
          </p:cNvPicPr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2539" y="0"/>
            <a:ext cx="24378922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文字方塊 6"/>
          <p:cNvSpPr txBox="1"/>
          <p:nvPr/>
        </p:nvSpPr>
        <p:spPr>
          <a:xfrm>
            <a:off x="2038872" y="2609528"/>
            <a:ext cx="1210588" cy="417646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eaVert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TW" altLang="en-US" sz="7200" i="0" u="none" strike="noStrike" cap="none" spc="800" normalizeH="0" dirty="0" smtClean="0">
                <a:ln>
                  <a:noFill/>
                </a:ln>
                <a:solidFill>
                  <a:srgbClr val="3E5935"/>
                </a:solidFill>
                <a:effectLst/>
                <a:uFillTx/>
                <a:latin typeface="微軟正黑體" pitchFamily="34" charset="-120"/>
                <a:ea typeface="微軟正黑體" pitchFamily="34" charset="-120"/>
                <a:sym typeface="Helvetica Neue"/>
              </a:rPr>
              <a:t>實習生</a:t>
            </a:r>
            <a:endParaRPr kumimoji="0" lang="zh-TW" altLang="en-US" sz="7200" i="0" u="none" strike="noStrike" cap="none" spc="800" normalizeH="0" dirty="0">
              <a:ln>
                <a:noFill/>
              </a:ln>
              <a:solidFill>
                <a:srgbClr val="3E5935"/>
              </a:solidFill>
              <a:effectLst/>
              <a:uFillTx/>
              <a:latin typeface="微軟正黑體" pitchFamily="34" charset="-120"/>
              <a:ea typeface="微軟正黑體" pitchFamily="34" charset="-120"/>
              <a:sym typeface="Helvetica Neue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2038872" y="7650088"/>
            <a:ext cx="1210588" cy="417646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eaVert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TW" altLang="en-US" sz="7200" i="0" u="none" strike="noStrike" cap="none" spc="800" normalizeH="0" dirty="0" smtClean="0">
                <a:ln>
                  <a:noFill/>
                </a:ln>
                <a:solidFill>
                  <a:srgbClr val="3E5935"/>
                </a:solidFill>
                <a:effectLst/>
                <a:uFillTx/>
                <a:latin typeface="微軟正黑體" pitchFamily="34" charset="-120"/>
                <a:ea typeface="微軟正黑體" pitchFamily="34" charset="-120"/>
                <a:sym typeface="Helvetica Neue"/>
              </a:rPr>
              <a:t>頒發者</a:t>
            </a:r>
            <a:endParaRPr kumimoji="0" lang="zh-TW" altLang="en-US" sz="7200" i="0" u="none" strike="noStrike" cap="none" spc="800" normalizeH="0" dirty="0">
              <a:ln>
                <a:noFill/>
              </a:ln>
              <a:solidFill>
                <a:srgbClr val="3E5935"/>
              </a:solidFill>
              <a:effectLst/>
              <a:uFillTx/>
              <a:latin typeface="微軟正黑體" pitchFamily="34" charset="-120"/>
              <a:ea typeface="微軟正黑體" pitchFamily="34" charset="-120"/>
              <a:sym typeface="Helvetica Neue"/>
            </a:endParaRPr>
          </a:p>
        </p:txBody>
      </p:sp>
      <p:cxnSp>
        <p:nvCxnSpPr>
          <p:cNvPr id="10" name="直線接點 9"/>
          <p:cNvCxnSpPr/>
          <p:nvPr/>
        </p:nvCxnSpPr>
        <p:spPr>
          <a:xfrm>
            <a:off x="3551040" y="2537520"/>
            <a:ext cx="0" cy="432048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1" name="直線接點 10"/>
          <p:cNvCxnSpPr/>
          <p:nvPr/>
        </p:nvCxnSpPr>
        <p:spPr>
          <a:xfrm>
            <a:off x="3551040" y="7650088"/>
            <a:ext cx="0" cy="432048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" name="文字方塊 11"/>
          <p:cNvSpPr txBox="1"/>
          <p:nvPr/>
        </p:nvSpPr>
        <p:spPr>
          <a:xfrm>
            <a:off x="6012860" y="2609528"/>
            <a:ext cx="1210588" cy="417646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eaVert" wrap="square" lIns="50800" tIns="50800" rIns="50800" bIns="50800" numCol="1" spcCol="38100" rtlCol="0" anchor="ctr">
            <a:spAutoFit/>
          </a:bodyPr>
          <a:lstStyle/>
          <a:p>
            <a:r>
              <a:rPr lang="zh-TW" altLang="en-US" sz="7200" spc="800" dirty="0" smtClean="0">
                <a:solidFill>
                  <a:srgbClr val="3E5935"/>
                </a:solidFill>
                <a:latin typeface="微軟正黑體" pitchFamily="34" charset="-120"/>
                <a:ea typeface="微軟正黑體" pitchFamily="34" charset="-120"/>
              </a:rPr>
              <a:t>蘇威誠</a:t>
            </a:r>
            <a:endParaRPr kumimoji="0" lang="zh-TW" altLang="en-US" sz="7200" i="0" u="none" strike="noStrike" cap="none" spc="800" normalizeH="0" dirty="0">
              <a:ln>
                <a:noFill/>
              </a:ln>
              <a:solidFill>
                <a:srgbClr val="3E5935"/>
              </a:solidFill>
              <a:effectLst/>
              <a:uFillTx/>
              <a:latin typeface="微軟正黑體" pitchFamily="34" charset="-120"/>
              <a:ea typeface="微軟正黑體" pitchFamily="34" charset="-120"/>
              <a:sym typeface="Helvetica Neue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12264008" y="2609528"/>
            <a:ext cx="1210588" cy="417646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eaVert" wrap="square" lIns="50800" tIns="50800" rIns="50800" bIns="50800" numCol="1" spcCol="38100" rtlCol="0" anchor="ctr">
            <a:spAutoFit/>
          </a:bodyPr>
          <a:lstStyle/>
          <a:p>
            <a:r>
              <a:rPr lang="zh-TW" altLang="en-US" sz="7200" spc="800" dirty="0" smtClean="0">
                <a:solidFill>
                  <a:srgbClr val="3E5935"/>
                </a:solidFill>
                <a:latin typeface="微軟正黑體" pitchFamily="34" charset="-120"/>
                <a:ea typeface="微軟正黑體" pitchFamily="34" charset="-120"/>
              </a:rPr>
              <a:t>張純菁</a:t>
            </a:r>
            <a:endParaRPr kumimoji="0" lang="zh-TW" altLang="en-US" sz="7200" i="0" u="none" strike="noStrike" cap="none" spc="800" normalizeH="0" dirty="0">
              <a:ln>
                <a:noFill/>
              </a:ln>
              <a:solidFill>
                <a:srgbClr val="3E5935"/>
              </a:solidFill>
              <a:effectLst/>
              <a:uFillTx/>
              <a:latin typeface="微軟正黑體" pitchFamily="34" charset="-120"/>
              <a:ea typeface="微軟正黑體" pitchFamily="34" charset="-120"/>
              <a:sym typeface="Helvetica Neue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18528704" y="2609528"/>
            <a:ext cx="1210588" cy="417646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eaVert" wrap="square" lIns="50800" tIns="50800" rIns="50800" bIns="50800" numCol="1" spcCol="38100" rtlCol="0" anchor="ctr">
            <a:spAutoFit/>
          </a:bodyPr>
          <a:lstStyle/>
          <a:p>
            <a:r>
              <a:rPr lang="zh-TW" altLang="en-US" sz="7200" spc="800" dirty="0" smtClean="0">
                <a:solidFill>
                  <a:srgbClr val="3E5935"/>
                </a:solidFill>
                <a:latin typeface="微軟正黑體" pitchFamily="34" charset="-120"/>
                <a:ea typeface="微軟正黑體" pitchFamily="34" charset="-120"/>
              </a:rPr>
              <a:t>莊鈞皓</a:t>
            </a:r>
            <a:endParaRPr kumimoji="0" lang="zh-TW" altLang="en-US" sz="7200" i="0" u="none" strike="noStrike" cap="none" spc="800" normalizeH="0" dirty="0">
              <a:ln>
                <a:noFill/>
              </a:ln>
              <a:solidFill>
                <a:srgbClr val="3E5935"/>
              </a:solidFill>
              <a:effectLst/>
              <a:uFillTx/>
              <a:latin typeface="微軟正黑體" pitchFamily="34" charset="-120"/>
              <a:ea typeface="微軟正黑體" pitchFamily="34" charset="-120"/>
              <a:sym typeface="Helvetica Neue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12349564" y="7650088"/>
            <a:ext cx="1210588" cy="417646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eaVert" wrap="square" lIns="50800" tIns="50800" rIns="50800" bIns="50800" numCol="1" spcCol="38100" rtlCol="0" anchor="ctr">
            <a:spAutoFit/>
          </a:bodyPr>
          <a:lstStyle/>
          <a:p>
            <a:r>
              <a:rPr lang="zh-TW" altLang="en-US" sz="7200" spc="800" dirty="0" smtClean="0">
                <a:solidFill>
                  <a:srgbClr val="3E5935"/>
                </a:solidFill>
                <a:latin typeface="微軟正黑體" pitchFamily="34" charset="-120"/>
                <a:ea typeface="微軟正黑體" pitchFamily="34" charset="-120"/>
              </a:rPr>
              <a:t>陳致成</a:t>
            </a:r>
            <a:endParaRPr kumimoji="0" lang="zh-TW" altLang="en-US" sz="7200" i="0" u="none" strike="noStrike" cap="none" spc="800" normalizeH="0" dirty="0">
              <a:ln>
                <a:noFill/>
              </a:ln>
              <a:solidFill>
                <a:srgbClr val="3E5935"/>
              </a:solidFill>
              <a:effectLst/>
              <a:uFillTx/>
              <a:latin typeface="微軟正黑體" pitchFamily="34" charset="-120"/>
              <a:ea typeface="微軟正黑體" pitchFamily="34" charset="-120"/>
              <a:sym typeface="Helvetica Neue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6012860" y="7650088"/>
            <a:ext cx="1210588" cy="417646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eaVert" wrap="square" lIns="50800" tIns="50800" rIns="50800" bIns="50800" numCol="1" spcCol="38100" rtlCol="0" anchor="ctr">
            <a:spAutoFit/>
          </a:bodyPr>
          <a:lstStyle/>
          <a:p>
            <a:r>
              <a:rPr lang="zh-TW" altLang="en-US" sz="7200" spc="800" dirty="0" smtClean="0">
                <a:solidFill>
                  <a:srgbClr val="3E5935"/>
                </a:solidFill>
                <a:latin typeface="微軟正黑體" pitchFamily="34" charset="-120"/>
                <a:ea typeface="微軟正黑體" pitchFamily="34" charset="-120"/>
              </a:rPr>
              <a:t>許明偉</a:t>
            </a:r>
            <a:endParaRPr kumimoji="0" lang="zh-TW" altLang="en-US" sz="7200" i="0" u="none" strike="noStrike" cap="none" spc="800" normalizeH="0" dirty="0">
              <a:ln>
                <a:noFill/>
              </a:ln>
              <a:solidFill>
                <a:srgbClr val="3E5935"/>
              </a:solidFill>
              <a:effectLst/>
              <a:uFillTx/>
              <a:latin typeface="微軟正黑體" pitchFamily="34" charset="-120"/>
              <a:ea typeface="微軟正黑體" pitchFamily="34" charset="-120"/>
              <a:sym typeface="Helvetica Neue"/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18528704" y="7650088"/>
            <a:ext cx="1210588" cy="417646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eaVert" wrap="square" lIns="50800" tIns="50800" rIns="50800" bIns="50800" numCol="1" spcCol="38100" rtlCol="0" anchor="ctr">
            <a:spAutoFit/>
          </a:bodyPr>
          <a:lstStyle/>
          <a:p>
            <a:r>
              <a:rPr lang="zh-TW" altLang="en-US" sz="7200" spc="800" dirty="0" smtClean="0">
                <a:solidFill>
                  <a:srgbClr val="3E5935"/>
                </a:solidFill>
                <a:latin typeface="微軟正黑體" pitchFamily="34" charset="-120"/>
                <a:ea typeface="微軟正黑體" pitchFamily="34" charset="-120"/>
              </a:rPr>
              <a:t>蔡孟杰</a:t>
            </a:r>
            <a:endParaRPr kumimoji="0" lang="zh-TW" altLang="en-US" sz="7200" i="0" u="none" strike="noStrike" cap="none" spc="800" normalizeH="0" dirty="0">
              <a:ln>
                <a:noFill/>
              </a:ln>
              <a:solidFill>
                <a:srgbClr val="3E5935"/>
              </a:solidFill>
              <a:effectLst/>
              <a:uFillTx/>
              <a:latin typeface="微軟正黑體" pitchFamily="34" charset="-120"/>
              <a:ea typeface="微軟正黑體" pitchFamily="34" charset="-120"/>
              <a:sym typeface="Helvetica Neue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獅子王_工作區域 1 複本 2.png" descr="獅子王_工作區域 1 複本 2.png"/>
          <p:cNvPicPr>
            <a:picLocks noChangeAspect="1"/>
          </p:cNvPicPr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2539" y="0"/>
            <a:ext cx="24378922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372" name="2019 A+暑期實習獅子王獎"/>
          <p:cNvSpPr txBox="1"/>
          <p:nvPr/>
        </p:nvSpPr>
        <p:spPr>
          <a:xfrm>
            <a:off x="5211724" y="1961456"/>
            <a:ext cx="13960552" cy="16414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355600">
              <a:defRPr sz="10000" b="0">
                <a:solidFill>
                  <a:srgbClr val="1C0F04"/>
                </a:solidFill>
                <a:latin typeface="Noto Sans CJK TC Bold"/>
                <a:ea typeface="Noto Sans CJK TC Bold"/>
                <a:cs typeface="Noto Sans CJK TC Bold"/>
                <a:sym typeface="Noto Sans CJK TC Bold"/>
              </a:defRPr>
            </a:lvl1pPr>
          </a:lstStyle>
          <a:p>
            <a:r>
              <a:rPr dirty="0" smtClean="0">
                <a:latin typeface="Gill Sans MT" pitchFamily="34" charset="0"/>
                <a:ea typeface="微軟正黑體" pitchFamily="34" charset="-120"/>
              </a:rPr>
              <a:t>2019</a:t>
            </a:r>
            <a:r>
              <a:rPr lang="zh-TW" altLang="en-US" dirty="0" smtClean="0">
                <a:latin typeface="Gill Sans MT" pitchFamily="34" charset="0"/>
                <a:ea typeface="微軟正黑體" pitchFamily="34" charset="-120"/>
              </a:rPr>
              <a:t> </a:t>
            </a:r>
            <a:r>
              <a:rPr dirty="0" smtClean="0">
                <a:latin typeface="Gill Sans MT" pitchFamily="34" charset="0"/>
                <a:ea typeface="微軟正黑體" pitchFamily="34" charset="-120"/>
              </a:rPr>
              <a:t> </a:t>
            </a:r>
            <a:r>
              <a:rPr dirty="0" err="1">
                <a:latin typeface="Gill Sans MT" pitchFamily="34" charset="0"/>
                <a:ea typeface="微軟正黑體" pitchFamily="34" charset="-120"/>
              </a:rPr>
              <a:t>A+</a:t>
            </a:r>
            <a:r>
              <a:rPr dirty="0" err="1" smtClean="0">
                <a:latin typeface="微軟正黑體" pitchFamily="34" charset="-120"/>
                <a:ea typeface="微軟正黑體" pitchFamily="34" charset="-120"/>
              </a:rPr>
              <a:t>暑期實</a:t>
            </a:r>
            <a:r>
              <a:rPr lang="zh-TW" altLang="en-US" dirty="0" smtClean="0">
                <a:latin typeface="微軟正黑體" pitchFamily="34" charset="-120"/>
                <a:ea typeface="微軟正黑體" pitchFamily="34" charset="-120"/>
              </a:rPr>
              <a:t>習成果展</a:t>
            </a:r>
            <a:endParaRPr dirty="0">
              <a:latin typeface="微軟正黑體" pitchFamily="34" charset="-120"/>
              <a:ea typeface="微軟正黑體" pitchFamily="34" charset="-12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獅子王_工作區域 1 複本 2.png" descr="獅子王_工作區域 1 複本 2.png"/>
          <p:cNvPicPr>
            <a:picLocks noChangeAspect="1"/>
          </p:cNvPicPr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2539" y="0"/>
            <a:ext cx="24378922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文字方塊 6"/>
          <p:cNvSpPr txBox="1"/>
          <p:nvPr/>
        </p:nvSpPr>
        <p:spPr>
          <a:xfrm>
            <a:off x="2038872" y="2609528"/>
            <a:ext cx="1210588" cy="417646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eaVert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TW" altLang="en-US" sz="7200" i="0" u="none" strike="noStrike" cap="none" spc="800" normalizeH="0" dirty="0" smtClean="0">
                <a:ln>
                  <a:noFill/>
                </a:ln>
                <a:solidFill>
                  <a:srgbClr val="3E5935"/>
                </a:solidFill>
                <a:effectLst/>
                <a:uFillTx/>
                <a:latin typeface="微軟正黑體" pitchFamily="34" charset="-120"/>
                <a:ea typeface="微軟正黑體" pitchFamily="34" charset="-120"/>
                <a:sym typeface="Helvetica Neue"/>
              </a:rPr>
              <a:t>實習生</a:t>
            </a:r>
            <a:endParaRPr kumimoji="0" lang="zh-TW" altLang="en-US" sz="7200" i="0" u="none" strike="noStrike" cap="none" spc="800" normalizeH="0" dirty="0">
              <a:ln>
                <a:noFill/>
              </a:ln>
              <a:solidFill>
                <a:srgbClr val="3E5935"/>
              </a:solidFill>
              <a:effectLst/>
              <a:uFillTx/>
              <a:latin typeface="微軟正黑體" pitchFamily="34" charset="-120"/>
              <a:ea typeface="微軟正黑體" pitchFamily="34" charset="-120"/>
              <a:sym typeface="Helvetica Neue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2038872" y="7650088"/>
            <a:ext cx="1210588" cy="417646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eaVert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TW" altLang="en-US" sz="7200" i="0" u="none" strike="noStrike" cap="none" spc="800" normalizeH="0" dirty="0" smtClean="0">
                <a:ln>
                  <a:noFill/>
                </a:ln>
                <a:solidFill>
                  <a:srgbClr val="3E5935"/>
                </a:solidFill>
                <a:effectLst/>
                <a:uFillTx/>
                <a:latin typeface="微軟正黑體" pitchFamily="34" charset="-120"/>
                <a:ea typeface="微軟正黑體" pitchFamily="34" charset="-120"/>
                <a:sym typeface="Helvetica Neue"/>
              </a:rPr>
              <a:t>頒發者</a:t>
            </a:r>
            <a:endParaRPr kumimoji="0" lang="zh-TW" altLang="en-US" sz="7200" i="0" u="none" strike="noStrike" cap="none" spc="800" normalizeH="0" dirty="0">
              <a:ln>
                <a:noFill/>
              </a:ln>
              <a:solidFill>
                <a:srgbClr val="3E5935"/>
              </a:solidFill>
              <a:effectLst/>
              <a:uFillTx/>
              <a:latin typeface="微軟正黑體" pitchFamily="34" charset="-120"/>
              <a:ea typeface="微軟正黑體" pitchFamily="34" charset="-120"/>
              <a:sym typeface="Helvetica Neue"/>
            </a:endParaRPr>
          </a:p>
        </p:txBody>
      </p:sp>
      <p:cxnSp>
        <p:nvCxnSpPr>
          <p:cNvPr id="10" name="直線接點 9"/>
          <p:cNvCxnSpPr/>
          <p:nvPr/>
        </p:nvCxnSpPr>
        <p:spPr>
          <a:xfrm>
            <a:off x="3551040" y="2537520"/>
            <a:ext cx="0" cy="432048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1" name="直線接點 10"/>
          <p:cNvCxnSpPr/>
          <p:nvPr/>
        </p:nvCxnSpPr>
        <p:spPr>
          <a:xfrm>
            <a:off x="3551040" y="7650088"/>
            <a:ext cx="0" cy="432048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" name="文字方塊 11"/>
          <p:cNvSpPr txBox="1"/>
          <p:nvPr/>
        </p:nvSpPr>
        <p:spPr>
          <a:xfrm>
            <a:off x="5279232" y="2609528"/>
            <a:ext cx="1210588" cy="417646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eaVert" wrap="square" lIns="50800" tIns="50800" rIns="50800" bIns="50800" numCol="1" spcCol="38100" rtlCol="0" anchor="ctr">
            <a:spAutoFit/>
          </a:bodyPr>
          <a:lstStyle/>
          <a:p>
            <a:r>
              <a:rPr lang="zh-TW" altLang="en-US" sz="7200" spc="800" dirty="0" smtClean="0">
                <a:solidFill>
                  <a:srgbClr val="3E5935"/>
                </a:solidFill>
                <a:latin typeface="微軟正黑體" pitchFamily="34" charset="-120"/>
                <a:ea typeface="微軟正黑體" pitchFamily="34" charset="-120"/>
              </a:rPr>
              <a:t>吳孟儒</a:t>
            </a:r>
            <a:endParaRPr kumimoji="0" lang="zh-TW" altLang="en-US" sz="7200" i="0" u="none" strike="noStrike" cap="none" spc="800" normalizeH="0" dirty="0">
              <a:ln>
                <a:noFill/>
              </a:ln>
              <a:solidFill>
                <a:srgbClr val="3E5935"/>
              </a:solidFill>
              <a:effectLst/>
              <a:uFillTx/>
              <a:latin typeface="微軟正黑體" pitchFamily="34" charset="-120"/>
              <a:ea typeface="微軟正黑體" pitchFamily="34" charset="-120"/>
              <a:sym typeface="Helvetica Neue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8303568" y="2609528"/>
            <a:ext cx="1210588" cy="417646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eaVert" wrap="square" lIns="50800" tIns="50800" rIns="50800" bIns="50800" numCol="1" spcCol="38100" rtlCol="0" anchor="ctr">
            <a:spAutoFit/>
          </a:bodyPr>
          <a:lstStyle/>
          <a:p>
            <a:r>
              <a:rPr lang="zh-TW" altLang="en-US" sz="7200" spc="800" dirty="0" smtClean="0">
                <a:solidFill>
                  <a:srgbClr val="3E5935"/>
                </a:solidFill>
                <a:latin typeface="微軟正黑體" pitchFamily="34" charset="-120"/>
                <a:ea typeface="微軟正黑體" pitchFamily="34" charset="-120"/>
              </a:rPr>
              <a:t>黃啟賢</a:t>
            </a:r>
            <a:endParaRPr kumimoji="0" lang="zh-TW" altLang="en-US" sz="7200" i="0" u="none" strike="noStrike" cap="none" spc="800" normalizeH="0" dirty="0">
              <a:ln>
                <a:noFill/>
              </a:ln>
              <a:solidFill>
                <a:srgbClr val="3E5935"/>
              </a:solidFill>
              <a:effectLst/>
              <a:uFillTx/>
              <a:latin typeface="微軟正黑體" pitchFamily="34" charset="-120"/>
              <a:ea typeface="微軟正黑體" pitchFamily="34" charset="-120"/>
              <a:sym typeface="Helvetica Neue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11543928" y="2609528"/>
            <a:ext cx="1210588" cy="417646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eaVert" wrap="square" lIns="50800" tIns="50800" rIns="50800" bIns="50800" numCol="1" spcCol="38100" rtlCol="0" anchor="ctr">
            <a:spAutoFit/>
          </a:bodyPr>
          <a:lstStyle/>
          <a:p>
            <a:r>
              <a:rPr lang="zh-TW" altLang="en-US" sz="7200" spc="800" dirty="0" smtClean="0">
                <a:solidFill>
                  <a:srgbClr val="3E5935"/>
                </a:solidFill>
                <a:latin typeface="微軟正黑體" pitchFamily="34" charset="-120"/>
                <a:ea typeface="微軟正黑體" pitchFamily="34" charset="-120"/>
              </a:rPr>
              <a:t>盧薏安</a:t>
            </a:r>
            <a:endParaRPr kumimoji="0" lang="zh-TW" altLang="en-US" sz="7200" i="0" u="none" strike="noStrike" cap="none" spc="800" normalizeH="0" dirty="0">
              <a:ln>
                <a:noFill/>
              </a:ln>
              <a:solidFill>
                <a:srgbClr val="3E5935"/>
              </a:solidFill>
              <a:effectLst/>
              <a:uFillTx/>
              <a:latin typeface="微軟正黑體" pitchFamily="34" charset="-120"/>
              <a:ea typeface="微軟正黑體" pitchFamily="34" charset="-120"/>
              <a:sym typeface="Helvetica Neue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14568264" y="2609528"/>
            <a:ext cx="1210588" cy="417646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eaVert" wrap="square" lIns="50800" tIns="50800" rIns="50800" bIns="50800" numCol="1" spcCol="38100" rtlCol="0" anchor="ctr">
            <a:spAutoFit/>
          </a:bodyPr>
          <a:lstStyle/>
          <a:p>
            <a:r>
              <a:rPr lang="zh-TW" altLang="en-US" sz="7200" spc="800" dirty="0" smtClean="0">
                <a:solidFill>
                  <a:srgbClr val="3E5935"/>
                </a:solidFill>
                <a:latin typeface="微軟正黑體" pitchFamily="34" charset="-120"/>
                <a:ea typeface="微軟正黑體" pitchFamily="34" charset="-120"/>
              </a:rPr>
              <a:t>鄧浚鉉</a:t>
            </a:r>
            <a:endParaRPr kumimoji="0" lang="zh-TW" altLang="en-US" sz="7200" i="0" u="none" strike="noStrike" cap="none" spc="800" normalizeH="0" dirty="0">
              <a:ln>
                <a:noFill/>
              </a:ln>
              <a:solidFill>
                <a:srgbClr val="3E5935"/>
              </a:solidFill>
              <a:effectLst/>
              <a:uFillTx/>
              <a:latin typeface="微軟正黑體" pitchFamily="34" charset="-120"/>
              <a:ea typeface="微軟正黑體" pitchFamily="34" charset="-120"/>
              <a:sym typeface="Helvetica Neue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17592600" y="2609528"/>
            <a:ext cx="1210588" cy="417646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eaVert" wrap="square" lIns="50800" tIns="50800" rIns="50800" bIns="50800" numCol="1" spcCol="38100" rtlCol="0" anchor="ctr">
            <a:spAutoFit/>
          </a:bodyPr>
          <a:lstStyle/>
          <a:p>
            <a:r>
              <a:rPr lang="zh-TW" altLang="en-US" sz="7200" spc="800" dirty="0" smtClean="0">
                <a:solidFill>
                  <a:srgbClr val="3E5935"/>
                </a:solidFill>
                <a:latin typeface="微軟正黑體" pitchFamily="34" charset="-120"/>
                <a:ea typeface="微軟正黑體" pitchFamily="34" charset="-120"/>
              </a:rPr>
              <a:t>紀耀琛</a:t>
            </a:r>
            <a:endParaRPr kumimoji="0" lang="zh-TW" altLang="en-US" sz="7200" i="0" u="none" strike="noStrike" cap="none" spc="800" normalizeH="0" dirty="0">
              <a:ln>
                <a:noFill/>
              </a:ln>
              <a:solidFill>
                <a:srgbClr val="3E5935"/>
              </a:solidFill>
              <a:effectLst/>
              <a:uFillTx/>
              <a:latin typeface="微軟正黑體" pitchFamily="34" charset="-120"/>
              <a:ea typeface="微軟正黑體" pitchFamily="34" charset="-120"/>
              <a:sym typeface="Helvetica Neue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7007424" y="7650088"/>
            <a:ext cx="1210588" cy="417646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eaVert" wrap="square" lIns="50800" tIns="50800" rIns="50800" bIns="50800" numCol="1" spcCol="38100" rtlCol="0" anchor="ctr">
            <a:spAutoFit/>
          </a:bodyPr>
          <a:lstStyle/>
          <a:p>
            <a:r>
              <a:rPr lang="zh-TW" altLang="en-US" sz="7200" spc="800" dirty="0" smtClean="0">
                <a:solidFill>
                  <a:srgbClr val="3E5935"/>
                </a:solidFill>
                <a:latin typeface="微軟正黑體" pitchFamily="34" charset="-120"/>
                <a:ea typeface="微軟正黑體" pitchFamily="34" charset="-120"/>
              </a:rPr>
              <a:t>連柏鈞</a:t>
            </a:r>
            <a:endParaRPr kumimoji="0" lang="zh-TW" altLang="en-US" sz="7200" i="0" u="none" strike="noStrike" cap="none" spc="800" normalizeH="0" dirty="0">
              <a:ln>
                <a:noFill/>
              </a:ln>
              <a:solidFill>
                <a:srgbClr val="3E5935"/>
              </a:solidFill>
              <a:effectLst/>
              <a:uFillTx/>
              <a:latin typeface="微軟正黑體" pitchFamily="34" charset="-120"/>
              <a:ea typeface="微軟正黑體" pitchFamily="34" charset="-120"/>
              <a:sym typeface="Helvetica Neue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14640272" y="7650088"/>
            <a:ext cx="1210588" cy="417646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eaVert" wrap="square" lIns="50800" tIns="50800" rIns="50800" bIns="50800" numCol="1" spcCol="38100" rtlCol="0" anchor="ctr">
            <a:spAutoFit/>
          </a:bodyPr>
          <a:lstStyle/>
          <a:p>
            <a:r>
              <a:rPr lang="zh-TW" altLang="en-US" sz="7200" spc="800" dirty="0" smtClean="0">
                <a:solidFill>
                  <a:srgbClr val="3E5935"/>
                </a:solidFill>
                <a:latin typeface="微軟正黑體" pitchFamily="34" charset="-120"/>
                <a:ea typeface="微軟正黑體" pitchFamily="34" charset="-120"/>
              </a:rPr>
              <a:t>蘇莉鈞</a:t>
            </a:r>
            <a:endParaRPr kumimoji="0" lang="zh-TW" altLang="en-US" sz="7200" i="0" u="none" strike="noStrike" cap="none" spc="800" normalizeH="0" dirty="0">
              <a:ln>
                <a:noFill/>
              </a:ln>
              <a:solidFill>
                <a:srgbClr val="3E5935"/>
              </a:solidFill>
              <a:effectLst/>
              <a:uFillTx/>
              <a:latin typeface="微軟正黑體" pitchFamily="34" charset="-120"/>
              <a:ea typeface="微軟正黑體" pitchFamily="34" charset="-120"/>
              <a:sym typeface="Helvetica Neue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獅子王_工作區域 1 複本 2.png" descr="獅子王_工作區域 1 複本 2.png"/>
          <p:cNvPicPr>
            <a:picLocks noChangeAspect="1"/>
          </p:cNvPicPr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2539" y="0"/>
            <a:ext cx="24378922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372" name="2019 A+暑期實習獅子王獎"/>
          <p:cNvSpPr txBox="1"/>
          <p:nvPr/>
        </p:nvSpPr>
        <p:spPr>
          <a:xfrm>
            <a:off x="5211724" y="1961456"/>
            <a:ext cx="13960552" cy="16414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355600">
              <a:defRPr sz="10000" b="0">
                <a:solidFill>
                  <a:srgbClr val="1C0F04"/>
                </a:solidFill>
                <a:latin typeface="Noto Sans CJK TC Bold"/>
                <a:ea typeface="Noto Sans CJK TC Bold"/>
                <a:cs typeface="Noto Sans CJK TC Bold"/>
                <a:sym typeface="Noto Sans CJK TC Bold"/>
              </a:defRPr>
            </a:lvl1pPr>
          </a:lstStyle>
          <a:p>
            <a:r>
              <a:rPr dirty="0" smtClean="0">
                <a:latin typeface="Gill Sans MT" pitchFamily="34" charset="0"/>
                <a:ea typeface="微軟正黑體" pitchFamily="34" charset="-120"/>
              </a:rPr>
              <a:t>2019</a:t>
            </a:r>
            <a:r>
              <a:rPr lang="zh-TW" altLang="en-US" dirty="0" smtClean="0">
                <a:latin typeface="Gill Sans MT" pitchFamily="34" charset="0"/>
                <a:ea typeface="微軟正黑體" pitchFamily="34" charset="-120"/>
              </a:rPr>
              <a:t> </a:t>
            </a:r>
            <a:r>
              <a:rPr dirty="0" smtClean="0">
                <a:latin typeface="Gill Sans MT" pitchFamily="34" charset="0"/>
                <a:ea typeface="微軟正黑體" pitchFamily="34" charset="-120"/>
              </a:rPr>
              <a:t> </a:t>
            </a:r>
            <a:r>
              <a:rPr dirty="0" err="1">
                <a:latin typeface="Gill Sans MT" pitchFamily="34" charset="0"/>
                <a:ea typeface="微軟正黑體" pitchFamily="34" charset="-120"/>
              </a:rPr>
              <a:t>A+</a:t>
            </a:r>
            <a:r>
              <a:rPr dirty="0" err="1" smtClean="0">
                <a:latin typeface="微軟正黑體" pitchFamily="34" charset="-120"/>
                <a:ea typeface="微軟正黑體" pitchFamily="34" charset="-120"/>
              </a:rPr>
              <a:t>暑期實</a:t>
            </a:r>
            <a:r>
              <a:rPr lang="zh-TW" altLang="en-US" dirty="0" smtClean="0">
                <a:latin typeface="微軟正黑體" pitchFamily="34" charset="-120"/>
                <a:ea typeface="微軟正黑體" pitchFamily="34" charset="-120"/>
              </a:rPr>
              <a:t>習成果展</a:t>
            </a:r>
            <a:endParaRPr dirty="0">
              <a:latin typeface="微軟正黑體" pitchFamily="34" charset="-120"/>
              <a:ea typeface="微軟正黑體" pitchFamily="34" charset="-12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獅子王_工作區域 1 複本 2.png" descr="獅子王_工作區域 1 複本 2.png"/>
          <p:cNvPicPr>
            <a:picLocks noChangeAspect="1"/>
          </p:cNvPicPr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2539" y="0"/>
            <a:ext cx="24378922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文字方塊 6"/>
          <p:cNvSpPr txBox="1"/>
          <p:nvPr/>
        </p:nvSpPr>
        <p:spPr>
          <a:xfrm>
            <a:off x="2038872" y="2609528"/>
            <a:ext cx="1210588" cy="417646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eaVert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TW" altLang="en-US" sz="7200" i="0" u="none" strike="noStrike" cap="none" spc="800" normalizeH="0" dirty="0" smtClean="0">
                <a:ln>
                  <a:noFill/>
                </a:ln>
                <a:solidFill>
                  <a:srgbClr val="3E5935"/>
                </a:solidFill>
                <a:effectLst/>
                <a:uFillTx/>
                <a:latin typeface="微軟正黑體" pitchFamily="34" charset="-120"/>
                <a:ea typeface="微軟正黑體" pitchFamily="34" charset="-120"/>
                <a:sym typeface="Helvetica Neue"/>
              </a:rPr>
              <a:t>實習生</a:t>
            </a:r>
            <a:endParaRPr kumimoji="0" lang="zh-TW" altLang="en-US" sz="7200" i="0" u="none" strike="noStrike" cap="none" spc="800" normalizeH="0" dirty="0">
              <a:ln>
                <a:noFill/>
              </a:ln>
              <a:solidFill>
                <a:srgbClr val="3E5935"/>
              </a:solidFill>
              <a:effectLst/>
              <a:uFillTx/>
              <a:latin typeface="微軟正黑體" pitchFamily="34" charset="-120"/>
              <a:ea typeface="微軟正黑體" pitchFamily="34" charset="-120"/>
              <a:sym typeface="Helvetica Neue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2038872" y="7650088"/>
            <a:ext cx="1210588" cy="417646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eaVert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TW" altLang="en-US" sz="7200" i="0" u="none" strike="noStrike" cap="none" spc="800" normalizeH="0" dirty="0" smtClean="0">
                <a:ln>
                  <a:noFill/>
                </a:ln>
                <a:solidFill>
                  <a:srgbClr val="3E5935"/>
                </a:solidFill>
                <a:effectLst/>
                <a:uFillTx/>
                <a:latin typeface="微軟正黑體" pitchFamily="34" charset="-120"/>
                <a:ea typeface="微軟正黑體" pitchFamily="34" charset="-120"/>
                <a:sym typeface="Helvetica Neue"/>
              </a:rPr>
              <a:t>頒發者</a:t>
            </a:r>
            <a:endParaRPr kumimoji="0" lang="zh-TW" altLang="en-US" sz="7200" i="0" u="none" strike="noStrike" cap="none" spc="800" normalizeH="0" dirty="0">
              <a:ln>
                <a:noFill/>
              </a:ln>
              <a:solidFill>
                <a:srgbClr val="3E5935"/>
              </a:solidFill>
              <a:effectLst/>
              <a:uFillTx/>
              <a:latin typeface="微軟正黑體" pitchFamily="34" charset="-120"/>
              <a:ea typeface="微軟正黑體" pitchFamily="34" charset="-120"/>
              <a:sym typeface="Helvetica Neue"/>
            </a:endParaRPr>
          </a:p>
        </p:txBody>
      </p:sp>
      <p:cxnSp>
        <p:nvCxnSpPr>
          <p:cNvPr id="10" name="直線接點 9"/>
          <p:cNvCxnSpPr/>
          <p:nvPr/>
        </p:nvCxnSpPr>
        <p:spPr>
          <a:xfrm>
            <a:off x="3551040" y="2537520"/>
            <a:ext cx="0" cy="432048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1" name="直線接點 10"/>
          <p:cNvCxnSpPr/>
          <p:nvPr/>
        </p:nvCxnSpPr>
        <p:spPr>
          <a:xfrm>
            <a:off x="3551040" y="7650088"/>
            <a:ext cx="0" cy="432048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" name="文字方塊 11"/>
          <p:cNvSpPr txBox="1"/>
          <p:nvPr/>
        </p:nvSpPr>
        <p:spPr>
          <a:xfrm>
            <a:off x="6012860" y="2609528"/>
            <a:ext cx="1210588" cy="417646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eaVert" wrap="square" lIns="50800" tIns="50800" rIns="50800" bIns="50800" numCol="1" spcCol="38100" rtlCol="0" anchor="ctr">
            <a:spAutoFit/>
          </a:bodyPr>
          <a:lstStyle/>
          <a:p>
            <a:r>
              <a:rPr lang="zh-TW" altLang="en-US" sz="7200" spc="800" dirty="0" smtClean="0">
                <a:solidFill>
                  <a:srgbClr val="3E5935"/>
                </a:solidFill>
                <a:latin typeface="微軟正黑體" pitchFamily="34" charset="-120"/>
                <a:ea typeface="微軟正黑體" pitchFamily="34" charset="-120"/>
              </a:rPr>
              <a:t>施  帆</a:t>
            </a:r>
            <a:endParaRPr kumimoji="0" lang="zh-TW" altLang="en-US" sz="7200" i="0" u="none" strike="noStrike" cap="none" spc="800" normalizeH="0" dirty="0">
              <a:ln>
                <a:noFill/>
              </a:ln>
              <a:solidFill>
                <a:srgbClr val="3E5935"/>
              </a:solidFill>
              <a:effectLst/>
              <a:uFillTx/>
              <a:latin typeface="微軟正黑體" pitchFamily="34" charset="-120"/>
              <a:ea typeface="微軟正黑體" pitchFamily="34" charset="-120"/>
              <a:sym typeface="Helvetica Neue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12264008" y="2609528"/>
            <a:ext cx="1210588" cy="417646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eaVert" wrap="square" lIns="50800" tIns="50800" rIns="50800" bIns="50800" numCol="1" spcCol="38100" rtlCol="0" anchor="ctr">
            <a:spAutoFit/>
          </a:bodyPr>
          <a:lstStyle/>
          <a:p>
            <a:r>
              <a:rPr lang="zh-TW" altLang="en-US" sz="7200" spc="800" dirty="0" smtClean="0">
                <a:solidFill>
                  <a:srgbClr val="3E5935"/>
                </a:solidFill>
                <a:latin typeface="微軟正黑體" pitchFamily="34" charset="-120"/>
                <a:ea typeface="微軟正黑體" pitchFamily="34" charset="-120"/>
              </a:rPr>
              <a:t>林宛萱</a:t>
            </a:r>
            <a:endParaRPr kumimoji="0" lang="zh-TW" altLang="en-US" sz="7200" i="0" u="none" strike="noStrike" cap="none" spc="800" normalizeH="0" dirty="0">
              <a:ln>
                <a:noFill/>
              </a:ln>
              <a:solidFill>
                <a:srgbClr val="3E5935"/>
              </a:solidFill>
              <a:effectLst/>
              <a:uFillTx/>
              <a:latin typeface="微軟正黑體" pitchFamily="34" charset="-120"/>
              <a:ea typeface="微軟正黑體" pitchFamily="34" charset="-120"/>
              <a:sym typeface="Helvetica Neue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18528704" y="2609528"/>
            <a:ext cx="1210588" cy="417646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eaVert" wrap="square" lIns="50800" tIns="50800" rIns="50800" bIns="50800" numCol="1" spcCol="38100" rtlCol="0" anchor="ctr">
            <a:spAutoFit/>
          </a:bodyPr>
          <a:lstStyle/>
          <a:p>
            <a:r>
              <a:rPr lang="zh-TW" altLang="en-US" sz="7200" spc="800" dirty="0" smtClean="0">
                <a:solidFill>
                  <a:srgbClr val="3E5935"/>
                </a:solidFill>
                <a:latin typeface="微軟正黑體" pitchFamily="34" charset="-120"/>
                <a:ea typeface="微軟正黑體" pitchFamily="34" charset="-120"/>
              </a:rPr>
              <a:t>李家倫</a:t>
            </a:r>
            <a:endParaRPr kumimoji="0" lang="zh-TW" altLang="en-US" sz="7200" i="0" u="none" strike="noStrike" cap="none" spc="800" normalizeH="0" dirty="0">
              <a:ln>
                <a:noFill/>
              </a:ln>
              <a:solidFill>
                <a:srgbClr val="3E5935"/>
              </a:solidFill>
              <a:effectLst/>
              <a:uFillTx/>
              <a:latin typeface="微軟正黑體" pitchFamily="34" charset="-120"/>
              <a:ea typeface="微軟正黑體" pitchFamily="34" charset="-120"/>
              <a:sym typeface="Helvetica Neue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12349564" y="7650088"/>
            <a:ext cx="1210588" cy="417646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eaVert" wrap="square" lIns="50800" tIns="50800" rIns="50800" bIns="50800" numCol="1" spcCol="38100" rtlCol="0" anchor="ctr">
            <a:spAutoFit/>
          </a:bodyPr>
          <a:lstStyle/>
          <a:p>
            <a:r>
              <a:rPr lang="zh-TW" altLang="en-US" sz="7200" spc="800" dirty="0" smtClean="0">
                <a:solidFill>
                  <a:srgbClr val="3E5935"/>
                </a:solidFill>
                <a:latin typeface="微軟正黑體" pitchFamily="34" charset="-120"/>
                <a:ea typeface="微軟正黑體" pitchFamily="34" charset="-120"/>
              </a:rPr>
              <a:t>謝  婷</a:t>
            </a:r>
            <a:endParaRPr kumimoji="0" lang="zh-TW" altLang="en-US" sz="7200" i="0" u="none" strike="noStrike" cap="none" spc="800" normalizeH="0" dirty="0">
              <a:ln>
                <a:noFill/>
              </a:ln>
              <a:solidFill>
                <a:srgbClr val="3E5935"/>
              </a:solidFill>
              <a:effectLst/>
              <a:uFillTx/>
              <a:latin typeface="微軟正黑體" pitchFamily="34" charset="-120"/>
              <a:ea typeface="微軟正黑體" pitchFamily="34" charset="-120"/>
              <a:sym typeface="Helvetica Neue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6012860" y="7650088"/>
            <a:ext cx="1210588" cy="417646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eaVert" wrap="square" lIns="50800" tIns="50800" rIns="50800" bIns="50800" numCol="1" spcCol="38100" rtlCol="0" anchor="ctr">
            <a:spAutoFit/>
          </a:bodyPr>
          <a:lstStyle/>
          <a:p>
            <a:r>
              <a:rPr lang="zh-TW" altLang="en-US" sz="7200" spc="800" dirty="0" smtClean="0">
                <a:solidFill>
                  <a:srgbClr val="3E5935"/>
                </a:solidFill>
                <a:latin typeface="微軟正黑體" pitchFamily="34" charset="-120"/>
                <a:ea typeface="微軟正黑體" pitchFamily="34" charset="-120"/>
              </a:rPr>
              <a:t>鄭勝文</a:t>
            </a:r>
            <a:endParaRPr kumimoji="0" lang="zh-TW" altLang="en-US" sz="7200" i="0" u="none" strike="noStrike" cap="none" spc="800" normalizeH="0" dirty="0">
              <a:ln>
                <a:noFill/>
              </a:ln>
              <a:solidFill>
                <a:srgbClr val="3E5935"/>
              </a:solidFill>
              <a:effectLst/>
              <a:uFillTx/>
              <a:latin typeface="微軟正黑體" pitchFamily="34" charset="-120"/>
              <a:ea typeface="微軟正黑體" pitchFamily="34" charset="-120"/>
              <a:sym typeface="Helvetica Neue"/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18528704" y="7650088"/>
            <a:ext cx="1210588" cy="417646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eaVert" wrap="square" lIns="50800" tIns="50800" rIns="50800" bIns="50800" numCol="1" spcCol="38100" rtlCol="0" anchor="ctr">
            <a:spAutoFit/>
          </a:bodyPr>
          <a:lstStyle/>
          <a:p>
            <a:r>
              <a:rPr lang="zh-TW" altLang="en-US" sz="7200" spc="800" dirty="0" smtClean="0">
                <a:solidFill>
                  <a:srgbClr val="3E5935"/>
                </a:solidFill>
                <a:latin typeface="微軟正黑體" pitchFamily="34" charset="-120"/>
                <a:ea typeface="微軟正黑體" pitchFamily="34" charset="-120"/>
              </a:rPr>
              <a:t>羅睿騏</a:t>
            </a:r>
            <a:endParaRPr kumimoji="0" lang="zh-TW" altLang="en-US" sz="7200" i="0" u="none" strike="noStrike" cap="none" spc="800" normalizeH="0" dirty="0">
              <a:ln>
                <a:noFill/>
              </a:ln>
              <a:solidFill>
                <a:srgbClr val="3E5935"/>
              </a:solidFill>
              <a:effectLst/>
              <a:uFillTx/>
              <a:latin typeface="微軟正黑體" pitchFamily="34" charset="-120"/>
              <a:ea typeface="微軟正黑體" pitchFamily="34" charset="-120"/>
              <a:sym typeface="Helvetica Neue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獅子王_工作區域 1 複本 2.png" descr="獅子王_工作區域 1 複本 2.png"/>
          <p:cNvPicPr>
            <a:picLocks noChangeAspect="1"/>
          </p:cNvPicPr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2539" y="0"/>
            <a:ext cx="24378922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372" name="2019 A+暑期實習獅子王獎"/>
          <p:cNvSpPr txBox="1"/>
          <p:nvPr/>
        </p:nvSpPr>
        <p:spPr>
          <a:xfrm>
            <a:off x="5211724" y="1961456"/>
            <a:ext cx="13960552" cy="16414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355600">
              <a:defRPr sz="10000" b="0">
                <a:solidFill>
                  <a:srgbClr val="1C0F04"/>
                </a:solidFill>
                <a:latin typeface="Noto Sans CJK TC Bold"/>
                <a:ea typeface="Noto Sans CJK TC Bold"/>
                <a:cs typeface="Noto Sans CJK TC Bold"/>
                <a:sym typeface="Noto Sans CJK TC Bold"/>
              </a:defRPr>
            </a:lvl1pPr>
          </a:lstStyle>
          <a:p>
            <a:r>
              <a:rPr dirty="0" smtClean="0">
                <a:latin typeface="Gill Sans MT" pitchFamily="34" charset="0"/>
                <a:ea typeface="微軟正黑體" pitchFamily="34" charset="-120"/>
              </a:rPr>
              <a:t>2019</a:t>
            </a:r>
            <a:r>
              <a:rPr lang="zh-TW" altLang="en-US" dirty="0" smtClean="0">
                <a:latin typeface="Gill Sans MT" pitchFamily="34" charset="0"/>
                <a:ea typeface="微軟正黑體" pitchFamily="34" charset="-120"/>
              </a:rPr>
              <a:t> </a:t>
            </a:r>
            <a:r>
              <a:rPr dirty="0" smtClean="0">
                <a:latin typeface="Gill Sans MT" pitchFamily="34" charset="0"/>
                <a:ea typeface="微軟正黑體" pitchFamily="34" charset="-120"/>
              </a:rPr>
              <a:t> </a:t>
            </a:r>
            <a:r>
              <a:rPr dirty="0" err="1">
                <a:latin typeface="Gill Sans MT" pitchFamily="34" charset="0"/>
                <a:ea typeface="微軟正黑體" pitchFamily="34" charset="-120"/>
              </a:rPr>
              <a:t>A+</a:t>
            </a:r>
            <a:r>
              <a:rPr dirty="0" err="1" smtClean="0">
                <a:latin typeface="微軟正黑體" pitchFamily="34" charset="-120"/>
                <a:ea typeface="微軟正黑體" pitchFamily="34" charset="-120"/>
              </a:rPr>
              <a:t>暑期實</a:t>
            </a:r>
            <a:r>
              <a:rPr lang="zh-TW" altLang="en-US" dirty="0" smtClean="0">
                <a:latin typeface="微軟正黑體" pitchFamily="34" charset="-120"/>
                <a:ea typeface="微軟正黑體" pitchFamily="34" charset="-120"/>
              </a:rPr>
              <a:t>習成果展</a:t>
            </a:r>
            <a:endParaRPr dirty="0">
              <a:latin typeface="微軟正黑體" pitchFamily="34" charset="-120"/>
              <a:ea typeface="微軟正黑體" pitchFamily="34" charset="-12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獅子王_工作區域 1 複本 2.png" descr="獅子王_工作區域 1 複本 2.png"/>
          <p:cNvPicPr>
            <a:picLocks noChangeAspect="1"/>
          </p:cNvPicPr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2539" y="0"/>
            <a:ext cx="24378922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文字方塊 6"/>
          <p:cNvSpPr txBox="1"/>
          <p:nvPr/>
        </p:nvSpPr>
        <p:spPr>
          <a:xfrm>
            <a:off x="2038872" y="2609528"/>
            <a:ext cx="1210588" cy="417646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eaVert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TW" altLang="en-US" sz="7200" i="0" u="none" strike="noStrike" cap="none" spc="800" normalizeH="0" dirty="0" smtClean="0">
                <a:ln>
                  <a:noFill/>
                </a:ln>
                <a:solidFill>
                  <a:srgbClr val="3E5935"/>
                </a:solidFill>
                <a:effectLst/>
                <a:uFillTx/>
                <a:latin typeface="微軟正黑體" pitchFamily="34" charset="-120"/>
                <a:ea typeface="微軟正黑體" pitchFamily="34" charset="-120"/>
                <a:sym typeface="Helvetica Neue"/>
              </a:rPr>
              <a:t>實習生</a:t>
            </a:r>
            <a:endParaRPr kumimoji="0" lang="zh-TW" altLang="en-US" sz="7200" i="0" u="none" strike="noStrike" cap="none" spc="800" normalizeH="0" dirty="0">
              <a:ln>
                <a:noFill/>
              </a:ln>
              <a:solidFill>
                <a:srgbClr val="3E5935"/>
              </a:solidFill>
              <a:effectLst/>
              <a:uFillTx/>
              <a:latin typeface="微軟正黑體" pitchFamily="34" charset="-120"/>
              <a:ea typeface="微軟正黑體" pitchFamily="34" charset="-120"/>
              <a:sym typeface="Helvetica Neue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2038872" y="7650088"/>
            <a:ext cx="1210588" cy="417646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eaVert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TW" altLang="en-US" sz="7200" i="0" u="none" strike="noStrike" cap="none" spc="800" normalizeH="0" dirty="0" smtClean="0">
                <a:ln>
                  <a:noFill/>
                </a:ln>
                <a:solidFill>
                  <a:srgbClr val="3E5935"/>
                </a:solidFill>
                <a:effectLst/>
                <a:uFillTx/>
                <a:latin typeface="微軟正黑體" pitchFamily="34" charset="-120"/>
                <a:ea typeface="微軟正黑體" pitchFamily="34" charset="-120"/>
                <a:sym typeface="Helvetica Neue"/>
              </a:rPr>
              <a:t>頒發者</a:t>
            </a:r>
            <a:endParaRPr kumimoji="0" lang="zh-TW" altLang="en-US" sz="7200" i="0" u="none" strike="noStrike" cap="none" spc="800" normalizeH="0" dirty="0">
              <a:ln>
                <a:noFill/>
              </a:ln>
              <a:solidFill>
                <a:srgbClr val="3E5935"/>
              </a:solidFill>
              <a:effectLst/>
              <a:uFillTx/>
              <a:latin typeface="微軟正黑體" pitchFamily="34" charset="-120"/>
              <a:ea typeface="微軟正黑體" pitchFamily="34" charset="-120"/>
              <a:sym typeface="Helvetica Neue"/>
            </a:endParaRPr>
          </a:p>
        </p:txBody>
      </p:sp>
      <p:cxnSp>
        <p:nvCxnSpPr>
          <p:cNvPr id="10" name="直線接點 9"/>
          <p:cNvCxnSpPr/>
          <p:nvPr/>
        </p:nvCxnSpPr>
        <p:spPr>
          <a:xfrm>
            <a:off x="3551040" y="2537520"/>
            <a:ext cx="0" cy="432048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1" name="直線接點 10"/>
          <p:cNvCxnSpPr/>
          <p:nvPr/>
        </p:nvCxnSpPr>
        <p:spPr>
          <a:xfrm>
            <a:off x="3551040" y="7650088"/>
            <a:ext cx="0" cy="432048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" name="文字方塊 11"/>
          <p:cNvSpPr txBox="1"/>
          <p:nvPr/>
        </p:nvSpPr>
        <p:spPr>
          <a:xfrm>
            <a:off x="5279232" y="2609528"/>
            <a:ext cx="1210588" cy="417646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eaVert" wrap="square" lIns="50800" tIns="50800" rIns="50800" bIns="50800" numCol="1" spcCol="38100" rtlCol="0" anchor="ctr">
            <a:spAutoFit/>
          </a:bodyPr>
          <a:lstStyle/>
          <a:p>
            <a:r>
              <a:rPr lang="zh-TW" altLang="en-US" sz="7200" spc="800" dirty="0" smtClean="0">
                <a:solidFill>
                  <a:srgbClr val="3E5935"/>
                </a:solidFill>
                <a:latin typeface="微軟正黑體" pitchFamily="34" charset="-120"/>
                <a:ea typeface="微軟正黑體" pitchFamily="34" charset="-120"/>
              </a:rPr>
              <a:t>陳麒宇</a:t>
            </a:r>
            <a:endParaRPr kumimoji="0" lang="zh-TW" altLang="en-US" sz="7200" i="0" u="none" strike="noStrike" cap="none" spc="800" normalizeH="0" dirty="0">
              <a:ln>
                <a:noFill/>
              </a:ln>
              <a:solidFill>
                <a:srgbClr val="3E5935"/>
              </a:solidFill>
              <a:effectLst/>
              <a:uFillTx/>
              <a:latin typeface="微軟正黑體" pitchFamily="34" charset="-120"/>
              <a:ea typeface="微軟正黑體" pitchFamily="34" charset="-120"/>
              <a:sym typeface="Helvetica Neue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8303568" y="2609528"/>
            <a:ext cx="1210588" cy="417646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eaVert" wrap="square" lIns="50800" tIns="50800" rIns="50800" bIns="50800" numCol="1" spcCol="38100" rtlCol="0" anchor="ctr">
            <a:spAutoFit/>
          </a:bodyPr>
          <a:lstStyle/>
          <a:p>
            <a:r>
              <a:rPr lang="zh-TW" altLang="en-US" sz="7200" spc="800" dirty="0" smtClean="0">
                <a:solidFill>
                  <a:srgbClr val="3E5935"/>
                </a:solidFill>
                <a:latin typeface="微軟正黑體" pitchFamily="34" charset="-120"/>
                <a:ea typeface="微軟正黑體" pitchFamily="34" charset="-120"/>
              </a:rPr>
              <a:t>康景翔</a:t>
            </a:r>
            <a:endParaRPr kumimoji="0" lang="zh-TW" altLang="en-US" sz="7200" i="0" u="none" strike="noStrike" cap="none" spc="800" normalizeH="0" dirty="0">
              <a:ln>
                <a:noFill/>
              </a:ln>
              <a:solidFill>
                <a:srgbClr val="3E5935"/>
              </a:solidFill>
              <a:effectLst/>
              <a:uFillTx/>
              <a:latin typeface="微軟正黑體" pitchFamily="34" charset="-120"/>
              <a:ea typeface="微軟正黑體" pitchFamily="34" charset="-120"/>
              <a:sym typeface="Helvetica Neue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11543928" y="2609528"/>
            <a:ext cx="1210588" cy="417646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eaVert" wrap="square" lIns="50800" tIns="50800" rIns="50800" bIns="50800" numCol="1" spcCol="38100" rtlCol="0" anchor="ctr">
            <a:spAutoFit/>
          </a:bodyPr>
          <a:lstStyle/>
          <a:p>
            <a:r>
              <a:rPr lang="zh-TW" altLang="en-US" sz="7200" spc="800" dirty="0" smtClean="0">
                <a:solidFill>
                  <a:srgbClr val="3E5935"/>
                </a:solidFill>
                <a:latin typeface="微軟正黑體" pitchFamily="34" charset="-120"/>
                <a:ea typeface="微軟正黑體" pitchFamily="34" charset="-120"/>
              </a:rPr>
              <a:t>劉美慧</a:t>
            </a:r>
            <a:endParaRPr kumimoji="0" lang="zh-TW" altLang="en-US" sz="7200" i="0" u="none" strike="noStrike" cap="none" spc="800" normalizeH="0" dirty="0">
              <a:ln>
                <a:noFill/>
              </a:ln>
              <a:solidFill>
                <a:srgbClr val="3E5935"/>
              </a:solidFill>
              <a:effectLst/>
              <a:uFillTx/>
              <a:latin typeface="微軟正黑體" pitchFamily="34" charset="-120"/>
              <a:ea typeface="微軟正黑體" pitchFamily="34" charset="-120"/>
              <a:sym typeface="Helvetica Neue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14568264" y="2609528"/>
            <a:ext cx="1210588" cy="417646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eaVert" wrap="square" lIns="50800" tIns="50800" rIns="50800" bIns="50800" numCol="1" spcCol="38100" rtlCol="0" anchor="ctr">
            <a:spAutoFit/>
          </a:bodyPr>
          <a:lstStyle/>
          <a:p>
            <a:r>
              <a:rPr lang="zh-TW" altLang="en-US" sz="7200" spc="800" dirty="0" smtClean="0">
                <a:solidFill>
                  <a:srgbClr val="3E5935"/>
                </a:solidFill>
                <a:latin typeface="微軟正黑體" pitchFamily="34" charset="-120"/>
                <a:ea typeface="微軟正黑體" pitchFamily="34" charset="-120"/>
              </a:rPr>
              <a:t>魏含芸</a:t>
            </a:r>
            <a:endParaRPr kumimoji="0" lang="zh-TW" altLang="en-US" sz="7200" i="0" u="none" strike="noStrike" cap="none" spc="800" normalizeH="0" dirty="0">
              <a:ln>
                <a:noFill/>
              </a:ln>
              <a:solidFill>
                <a:srgbClr val="3E5935"/>
              </a:solidFill>
              <a:effectLst/>
              <a:uFillTx/>
              <a:latin typeface="微軟正黑體" pitchFamily="34" charset="-120"/>
              <a:ea typeface="微軟正黑體" pitchFamily="34" charset="-120"/>
              <a:sym typeface="Helvetica Neue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17592600" y="2609528"/>
            <a:ext cx="1210588" cy="417646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eaVert" wrap="square" lIns="50800" tIns="50800" rIns="50800" bIns="50800" numCol="1" spcCol="38100" rtlCol="0" anchor="ctr">
            <a:spAutoFit/>
          </a:bodyPr>
          <a:lstStyle/>
          <a:p>
            <a:r>
              <a:rPr lang="zh-TW" altLang="en-US" sz="7200" spc="800" dirty="0" smtClean="0">
                <a:solidFill>
                  <a:srgbClr val="3E5935"/>
                </a:solidFill>
                <a:latin typeface="微軟正黑體" pitchFamily="34" charset="-120"/>
                <a:ea typeface="微軟正黑體" pitchFamily="34" charset="-120"/>
              </a:rPr>
              <a:t>簡大程</a:t>
            </a:r>
            <a:endParaRPr kumimoji="0" lang="zh-TW" altLang="en-US" sz="7200" i="0" u="none" strike="noStrike" cap="none" spc="800" normalizeH="0" dirty="0">
              <a:ln>
                <a:noFill/>
              </a:ln>
              <a:solidFill>
                <a:srgbClr val="3E5935"/>
              </a:solidFill>
              <a:effectLst/>
              <a:uFillTx/>
              <a:latin typeface="微軟正黑體" pitchFamily="34" charset="-120"/>
              <a:ea typeface="微軟正黑體" pitchFamily="34" charset="-120"/>
              <a:sym typeface="Helvetica Neue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20688944" y="2609528"/>
            <a:ext cx="1210588" cy="417646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eaVert" wrap="square" lIns="50800" tIns="50800" rIns="50800" bIns="50800" numCol="1" spcCol="38100" rtlCol="0" anchor="ctr">
            <a:spAutoFit/>
          </a:bodyPr>
          <a:lstStyle/>
          <a:p>
            <a:r>
              <a:rPr lang="zh-TW" altLang="en-US" sz="7200" spc="800" dirty="0" smtClean="0">
                <a:solidFill>
                  <a:srgbClr val="3E5935"/>
                </a:solidFill>
                <a:latin typeface="微軟正黑體" pitchFamily="34" charset="-120"/>
                <a:ea typeface="微軟正黑體" pitchFamily="34" charset="-120"/>
              </a:rPr>
              <a:t>陳佩宜</a:t>
            </a:r>
            <a:endParaRPr kumimoji="0" lang="zh-TW" altLang="en-US" sz="7200" i="0" u="none" strike="noStrike" cap="none" spc="800" normalizeH="0" dirty="0">
              <a:ln>
                <a:noFill/>
              </a:ln>
              <a:solidFill>
                <a:srgbClr val="3E5935"/>
              </a:solidFill>
              <a:effectLst/>
              <a:uFillTx/>
              <a:latin typeface="微軟正黑體" pitchFamily="34" charset="-120"/>
              <a:ea typeface="微軟正黑體" pitchFamily="34" charset="-120"/>
              <a:sym typeface="Helvetica Neue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12912080" y="7650088"/>
            <a:ext cx="1210588" cy="417646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eaVert" wrap="square" lIns="50800" tIns="50800" rIns="50800" bIns="50800" numCol="1" spcCol="38100" rtlCol="0" anchor="ctr">
            <a:spAutoFit/>
          </a:bodyPr>
          <a:lstStyle/>
          <a:p>
            <a:r>
              <a:rPr kumimoji="0" lang="zh-TW" altLang="en-US" sz="7200" i="0" u="none" strike="noStrike" cap="none" spc="800" normalizeH="0" dirty="0" smtClean="0">
                <a:ln>
                  <a:noFill/>
                </a:ln>
                <a:solidFill>
                  <a:srgbClr val="3E5935"/>
                </a:solidFill>
                <a:effectLst/>
                <a:uFillTx/>
                <a:latin typeface="微軟正黑體" pitchFamily="34" charset="-120"/>
                <a:ea typeface="微軟正黑體" pitchFamily="34" charset="-120"/>
                <a:sym typeface="Helvetica Neue"/>
              </a:rPr>
              <a:t>楊芳怡</a:t>
            </a:r>
            <a:endParaRPr kumimoji="0" lang="zh-TW" altLang="en-US" sz="7200" i="0" u="none" strike="noStrike" cap="none" spc="800" normalizeH="0" dirty="0">
              <a:ln>
                <a:noFill/>
              </a:ln>
              <a:solidFill>
                <a:srgbClr val="3E5935"/>
              </a:solidFill>
              <a:effectLst/>
              <a:uFillTx/>
              <a:latin typeface="微軟正黑體" pitchFamily="34" charset="-120"/>
              <a:ea typeface="微軟正黑體" pitchFamily="34" charset="-120"/>
              <a:sym typeface="Helvetica Neue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</TotalTime>
  <Words>1306</Words>
  <Application>Microsoft Office PowerPoint</Application>
  <PresentationFormat>自訂</PresentationFormat>
  <Paragraphs>459</Paragraphs>
  <Slides>106</Slides>
  <Notes>2</Notes>
  <HiddenSlides>0</HiddenSlides>
  <MMClips>0</MMClips>
  <ScaleCrop>false</ScaleCrop>
  <HeadingPairs>
    <vt:vector size="4" baseType="variant">
      <vt:variant>
        <vt:lpstr>佈景主題</vt:lpstr>
      </vt:variant>
      <vt:variant>
        <vt:i4>2</vt:i4>
      </vt:variant>
      <vt:variant>
        <vt:lpstr>投影片標題</vt:lpstr>
      </vt:variant>
      <vt:variant>
        <vt:i4>106</vt:i4>
      </vt:variant>
    </vt:vector>
  </HeadingPairs>
  <TitlesOfParts>
    <vt:vector size="108" baseType="lpstr">
      <vt:lpstr>White</vt:lpstr>
      <vt:lpstr>Office 佈景主題</vt:lpstr>
      <vt:lpstr>投影片 1</vt:lpstr>
      <vt:lpstr>投影片 2</vt:lpstr>
      <vt:lpstr>投影片 3</vt:lpstr>
      <vt:lpstr>投影片 4</vt:lpstr>
      <vt:lpstr>1</vt:lpstr>
      <vt:lpstr>1</vt:lpstr>
      <vt:lpstr>6</vt:lpstr>
      <vt:lpstr>6</vt:lpstr>
      <vt:lpstr>4</vt:lpstr>
      <vt:lpstr>4</vt:lpstr>
      <vt:lpstr>3</vt:lpstr>
      <vt:lpstr>3</vt:lpstr>
      <vt:lpstr>9</vt:lpstr>
      <vt:lpstr>9</vt:lpstr>
      <vt:lpstr>2</vt:lpstr>
      <vt:lpstr>2</vt:lpstr>
      <vt:lpstr>5</vt:lpstr>
      <vt:lpstr>5</vt:lpstr>
      <vt:lpstr>8</vt:lpstr>
      <vt:lpstr>8</vt:lpstr>
      <vt:lpstr>10</vt:lpstr>
      <vt:lpstr>10</vt:lpstr>
      <vt:lpstr>7</vt:lpstr>
      <vt:lpstr>7</vt:lpstr>
      <vt:lpstr>14</vt:lpstr>
      <vt:lpstr>14</vt:lpstr>
      <vt:lpstr>16</vt:lpstr>
      <vt:lpstr>16</vt:lpstr>
      <vt:lpstr>12</vt:lpstr>
      <vt:lpstr>12</vt:lpstr>
      <vt:lpstr>15</vt:lpstr>
      <vt:lpstr>15</vt:lpstr>
      <vt:lpstr>11</vt:lpstr>
      <vt:lpstr>11</vt:lpstr>
      <vt:lpstr>13</vt:lpstr>
      <vt:lpstr>13</vt:lpstr>
      <vt:lpstr>投影片 37</vt:lpstr>
      <vt:lpstr>投影片 38</vt:lpstr>
      <vt:lpstr>工業革命</vt:lpstr>
      <vt:lpstr>AI產業應用</vt:lpstr>
      <vt:lpstr>From AUO to A+</vt:lpstr>
      <vt:lpstr>2019 A+暑期實習成果</vt:lpstr>
      <vt:lpstr>A+種子心得</vt:lpstr>
      <vt:lpstr>過程與收穫</vt:lpstr>
      <vt:lpstr>投影片 45</vt:lpstr>
      <vt:lpstr>投影片 46</vt:lpstr>
      <vt:lpstr>投影片 47</vt:lpstr>
      <vt:lpstr>投影片 48</vt:lpstr>
      <vt:lpstr>投影片 49</vt:lpstr>
      <vt:lpstr>投影片 50</vt:lpstr>
      <vt:lpstr>投影片 51</vt:lpstr>
      <vt:lpstr>投影片 52</vt:lpstr>
      <vt:lpstr>投影片 53</vt:lpstr>
      <vt:lpstr>投影片 54</vt:lpstr>
      <vt:lpstr>投影片 55</vt:lpstr>
      <vt:lpstr>投影片 56</vt:lpstr>
      <vt:lpstr>投影片 57</vt:lpstr>
      <vt:lpstr>投影片 58</vt:lpstr>
      <vt:lpstr>投影片 59</vt:lpstr>
      <vt:lpstr>投影片 60</vt:lpstr>
      <vt:lpstr>投影片 61</vt:lpstr>
      <vt:lpstr>投影片 62</vt:lpstr>
      <vt:lpstr>投影片 63</vt:lpstr>
      <vt:lpstr>投影片 64</vt:lpstr>
      <vt:lpstr>投影片 65</vt:lpstr>
      <vt:lpstr>投影片 66</vt:lpstr>
      <vt:lpstr>投影片 67</vt:lpstr>
      <vt:lpstr>投影片 68</vt:lpstr>
      <vt:lpstr>投影片 69</vt:lpstr>
      <vt:lpstr>投影片 70</vt:lpstr>
      <vt:lpstr>投影片 71</vt:lpstr>
      <vt:lpstr>投影片 72</vt:lpstr>
      <vt:lpstr>投影片 73</vt:lpstr>
      <vt:lpstr>投影片 74</vt:lpstr>
      <vt:lpstr>投影片 75</vt:lpstr>
      <vt:lpstr>投影片 76</vt:lpstr>
      <vt:lpstr>投影片 77</vt:lpstr>
      <vt:lpstr>投影片 78</vt:lpstr>
      <vt:lpstr>投影片 79</vt:lpstr>
      <vt:lpstr>投影片 80</vt:lpstr>
      <vt:lpstr>投影片 81</vt:lpstr>
      <vt:lpstr>投影片 82</vt:lpstr>
      <vt:lpstr>投影片 83</vt:lpstr>
      <vt:lpstr>投影片 84</vt:lpstr>
      <vt:lpstr>投影片 85</vt:lpstr>
      <vt:lpstr>投影片 86</vt:lpstr>
      <vt:lpstr>投影片 87</vt:lpstr>
      <vt:lpstr>投影片 88</vt:lpstr>
      <vt:lpstr>投影片 89</vt:lpstr>
      <vt:lpstr>投影片 90</vt:lpstr>
      <vt:lpstr>投影片 91</vt:lpstr>
      <vt:lpstr>投影片 92</vt:lpstr>
      <vt:lpstr>投影片 93</vt:lpstr>
      <vt:lpstr>投影片 94</vt:lpstr>
      <vt:lpstr>投影片 95</vt:lpstr>
      <vt:lpstr>投影片 96</vt:lpstr>
      <vt:lpstr>投影片 97</vt:lpstr>
      <vt:lpstr>投影片 98</vt:lpstr>
      <vt:lpstr>投影片 99</vt:lpstr>
      <vt:lpstr>投影片 100</vt:lpstr>
      <vt:lpstr>投影片 101</vt:lpstr>
      <vt:lpstr>投影片 102</vt:lpstr>
      <vt:lpstr>投影片 103</vt:lpstr>
      <vt:lpstr>投影片 104</vt:lpstr>
      <vt:lpstr>投影片 105</vt:lpstr>
      <vt:lpstr>投影片 106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投影片 1</dc:title>
  <dc:creator>Carolyn Kung 龔庭玉</dc:creator>
  <cp:lastModifiedBy>CarolynKung</cp:lastModifiedBy>
  <cp:revision>26</cp:revision>
  <dcterms:modified xsi:type="dcterms:W3CDTF">2019-08-28T06:54:08Z</dcterms:modified>
</cp:coreProperties>
</file>